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30"/>
  </p:notesMasterIdLst>
  <p:handoutMasterIdLst>
    <p:handoutMasterId r:id="rId31"/>
  </p:handoutMasterIdLst>
  <p:sldIdLst>
    <p:sldId id="366" r:id="rId5"/>
    <p:sldId id="364" r:id="rId6"/>
    <p:sldId id="395" r:id="rId7"/>
    <p:sldId id="396" r:id="rId8"/>
    <p:sldId id="397" r:id="rId9"/>
    <p:sldId id="398" r:id="rId10"/>
    <p:sldId id="399" r:id="rId11"/>
    <p:sldId id="400" r:id="rId12"/>
    <p:sldId id="401" r:id="rId13"/>
    <p:sldId id="402" r:id="rId14"/>
    <p:sldId id="403" r:id="rId15"/>
    <p:sldId id="369" r:id="rId16"/>
    <p:sldId id="406" r:id="rId17"/>
    <p:sldId id="405" r:id="rId18"/>
    <p:sldId id="372" r:id="rId19"/>
    <p:sldId id="332" r:id="rId20"/>
    <p:sldId id="407" r:id="rId21"/>
    <p:sldId id="343" r:id="rId22"/>
    <p:sldId id="353" r:id="rId23"/>
    <p:sldId id="350" r:id="rId24"/>
    <p:sldId id="390" r:id="rId25"/>
    <p:sldId id="352" r:id="rId26"/>
    <p:sldId id="408" r:id="rId27"/>
    <p:sldId id="410" r:id="rId28"/>
    <p:sldId id="409"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EB"/>
    <a:srgbClr val="01B9DC"/>
    <a:srgbClr val="1C4359"/>
    <a:srgbClr val="F2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3792" autoAdjust="0"/>
  </p:normalViewPr>
  <p:slideViewPr>
    <p:cSldViewPr snapToGrid="0" snapToObjects="1">
      <p:cViewPr varScale="1">
        <p:scale>
          <a:sx n="90" d="100"/>
          <a:sy n="90" d="100"/>
        </p:scale>
        <p:origin x="43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30" d="100"/>
          <a:sy n="130" d="100"/>
        </p:scale>
        <p:origin x="36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PY-SXD6E-001\Groups\5%20Prosjekter\20919%20NTNU%20Indikatorutvikling%20innovasjonsaktiviteter\figuren%20med%20isfjel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Y-SXD6E-001\Groups\5%20Prosjekter\20919%20NTNU%20Indikatorutvikling%20innovasjonsaktiviteter\figuren%20med%20isfje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Y-SXD6E-001\Groups\5%20Prosjekter\20919%20NTNU%20Indikatorutvikling%20innovasjonsaktiviteter\figuren%20med%20isfje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lumMod val="40000"/>
                <a:lumOff val="60000"/>
              </a:schemeClr>
            </a:solidFill>
            <a:ln>
              <a:noFill/>
            </a:ln>
            <a:effectLst/>
          </c:spPr>
          <c:invertIfNegative val="0"/>
          <c:dPt>
            <c:idx val="1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6-4173-4DE8-9749-0C1E7A53DB5F}"/>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4-4173-4DE8-9749-0C1E7A53DB5F}"/>
              </c:ext>
            </c:extLst>
          </c:dPt>
          <c:dPt>
            <c:idx val="1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4173-4DE8-9749-0C1E7A53DB5F}"/>
              </c:ext>
            </c:extLst>
          </c:dPt>
          <c:dPt>
            <c:idx val="20"/>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2-4173-4DE8-9749-0C1E7A53DB5F}"/>
              </c:ext>
            </c:extLst>
          </c:dPt>
          <c:dPt>
            <c:idx val="2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4173-4DE8-9749-0C1E7A53DB5F}"/>
              </c:ext>
            </c:extLst>
          </c:dPt>
          <c:cat>
            <c:strRef>
              <c:f>'Ark1'!$B$2:$B$23</c:f>
              <c:strCache>
                <c:ptCount val="22"/>
                <c:pt idx="0">
                  <c:v>deltakelse på konferanser for brukere og allmennhet</c:v>
                </c:pt>
                <c:pt idx="1">
                  <c:v>populærvitenskapelig publisering</c:v>
                </c:pt>
                <c:pt idx="2">
                  <c:v>foredrag for brukere, praktikere mv.</c:v>
                </c:pt>
                <c:pt idx="3">
                  <c:v>opplæring for aktører utenfor lærestedet</c:v>
                </c:pt>
                <c:pt idx="4">
                  <c:v>Etter- og videreutdanning</c:v>
                </c:pt>
                <c:pt idx="5">
                  <c:v>konsulentvirksomhet</c:v>
                </c:pt>
                <c:pt idx="6">
                  <c:v>bidrag til samfunnsdebatt</c:v>
                </c:pt>
                <c:pt idx="7">
                  <c:v>utplassering av studenter i arbeidslivet</c:v>
                </c:pt>
                <c:pt idx="8">
                  <c:v>styreverv</c:v>
                </c:pt>
                <c:pt idx="9">
                  <c:v>kultur og idrettsaktiviteter lokalt</c:v>
                </c:pt>
                <c:pt idx="10">
                  <c:v>forskningsprosjekter med off. sektor</c:v>
                </c:pt>
                <c:pt idx="11">
                  <c:v>skoleprosjekter</c:v>
                </c:pt>
                <c:pt idx="12">
                  <c:v>forskningsprosjekter med næringsliv</c:v>
                </c:pt>
                <c:pt idx="13">
                  <c:v>oppdragsforskning</c:v>
                </c:pt>
                <c:pt idx="14">
                  <c:v>bistilling utenfor UoH</c:v>
                </c:pt>
                <c:pt idx="15">
                  <c:v>utvikling og testing av nye produkter</c:v>
                </c:pt>
                <c:pt idx="16">
                  <c:v>nye fasiliteteter sammen med næringsliv</c:v>
                </c:pt>
                <c:pt idx="17">
                  <c:v>praksisopphold</c:v>
                </c:pt>
                <c:pt idx="18">
                  <c:v>utstillinger</c:v>
                </c:pt>
                <c:pt idx="19">
                  <c:v>bedriftsetablering</c:v>
                </c:pt>
                <c:pt idx="20">
                  <c:v>søkt patent</c:v>
                </c:pt>
                <c:pt idx="21">
                  <c:v>lisensiert forskningsresultater</c:v>
                </c:pt>
              </c:strCache>
            </c:strRef>
          </c:cat>
          <c:val>
            <c:numRef>
              <c:f>'Ark1'!$C$2:$C$23</c:f>
              <c:numCache>
                <c:formatCode>General</c:formatCode>
                <c:ptCount val="22"/>
                <c:pt idx="0">
                  <c:v>54</c:v>
                </c:pt>
                <c:pt idx="1">
                  <c:v>54</c:v>
                </c:pt>
                <c:pt idx="2">
                  <c:v>48</c:v>
                </c:pt>
                <c:pt idx="3">
                  <c:v>44</c:v>
                </c:pt>
                <c:pt idx="4">
                  <c:v>44</c:v>
                </c:pt>
                <c:pt idx="5">
                  <c:v>33</c:v>
                </c:pt>
                <c:pt idx="6">
                  <c:v>33</c:v>
                </c:pt>
                <c:pt idx="7">
                  <c:v>22</c:v>
                </c:pt>
                <c:pt idx="8">
                  <c:v>21</c:v>
                </c:pt>
                <c:pt idx="9">
                  <c:v>20</c:v>
                </c:pt>
                <c:pt idx="10">
                  <c:v>18</c:v>
                </c:pt>
                <c:pt idx="11">
                  <c:v>14</c:v>
                </c:pt>
                <c:pt idx="12">
                  <c:v>14</c:v>
                </c:pt>
                <c:pt idx="13">
                  <c:v>13</c:v>
                </c:pt>
                <c:pt idx="14">
                  <c:v>11</c:v>
                </c:pt>
                <c:pt idx="15">
                  <c:v>10</c:v>
                </c:pt>
                <c:pt idx="16">
                  <c:v>6</c:v>
                </c:pt>
                <c:pt idx="17">
                  <c:v>6</c:v>
                </c:pt>
                <c:pt idx="18">
                  <c:v>5</c:v>
                </c:pt>
                <c:pt idx="19">
                  <c:v>3</c:v>
                </c:pt>
                <c:pt idx="20">
                  <c:v>3</c:v>
                </c:pt>
                <c:pt idx="21">
                  <c:v>1</c:v>
                </c:pt>
              </c:numCache>
            </c:numRef>
          </c:val>
          <c:extLst>
            <c:ext xmlns:c16="http://schemas.microsoft.com/office/drawing/2014/chart" uri="{C3380CC4-5D6E-409C-BE32-E72D297353CC}">
              <c16:uniqueId val="{00000000-4173-4DE8-9749-0C1E7A53DB5F}"/>
            </c:ext>
          </c:extLst>
        </c:ser>
        <c:dLbls>
          <c:showLegendKey val="0"/>
          <c:showVal val="0"/>
          <c:showCatName val="0"/>
          <c:showSerName val="0"/>
          <c:showPercent val="0"/>
          <c:showBubbleSize val="0"/>
        </c:dLbls>
        <c:gapWidth val="182"/>
        <c:axId val="324205800"/>
        <c:axId val="449585592"/>
      </c:barChart>
      <c:catAx>
        <c:axId val="324205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449585592"/>
        <c:crosses val="autoZero"/>
        <c:auto val="1"/>
        <c:lblAlgn val="ctr"/>
        <c:lblOffset val="100"/>
        <c:noMultiLvlLbl val="0"/>
      </c:catAx>
      <c:valAx>
        <c:axId val="449585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2420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6-4173-4DE8-9749-0C1E7A53DB5F}"/>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4-4173-4DE8-9749-0C1E7A53DB5F}"/>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03-4173-4DE8-9749-0C1E7A53DB5F}"/>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02-4173-4DE8-9749-0C1E7A53DB5F}"/>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01-4173-4DE8-9749-0C1E7A53DB5F}"/>
              </c:ext>
            </c:extLst>
          </c:dPt>
          <c:cat>
            <c:strRef>
              <c:f>'Ark1'!$B$2:$B$23</c:f>
              <c:strCache>
                <c:ptCount val="22"/>
                <c:pt idx="0">
                  <c:v>deltakelse på konferanser for brukere og allmennhet</c:v>
                </c:pt>
                <c:pt idx="1">
                  <c:v>populærvitenskapelig publisering</c:v>
                </c:pt>
                <c:pt idx="2">
                  <c:v>foredrag for brukere, praktikere mv.</c:v>
                </c:pt>
                <c:pt idx="3">
                  <c:v>opplæring for aktører utenfor lærestedet</c:v>
                </c:pt>
                <c:pt idx="4">
                  <c:v>Etter- og videreutdanning</c:v>
                </c:pt>
                <c:pt idx="5">
                  <c:v>konsulentvirksomhet</c:v>
                </c:pt>
                <c:pt idx="6">
                  <c:v>bidrag til samfunnsdebatt</c:v>
                </c:pt>
                <c:pt idx="7">
                  <c:v>utplassering av studenter i arbeidslivet</c:v>
                </c:pt>
                <c:pt idx="8">
                  <c:v>styreverv</c:v>
                </c:pt>
                <c:pt idx="9">
                  <c:v>kultur og idrettsaktiviteter lokalt</c:v>
                </c:pt>
                <c:pt idx="10">
                  <c:v>forskningsprosjekter med off. sektor</c:v>
                </c:pt>
                <c:pt idx="11">
                  <c:v>skoleprosjekter</c:v>
                </c:pt>
                <c:pt idx="12">
                  <c:v>forskningsprosjekter med næringsliv</c:v>
                </c:pt>
                <c:pt idx="13">
                  <c:v>oppdragsforskning</c:v>
                </c:pt>
                <c:pt idx="14">
                  <c:v>bistilling utenfor UoH</c:v>
                </c:pt>
                <c:pt idx="15">
                  <c:v>utvikling og testing av nye produkter</c:v>
                </c:pt>
                <c:pt idx="16">
                  <c:v>nye fasiliteteter sammen med næringsliv</c:v>
                </c:pt>
                <c:pt idx="17">
                  <c:v>praksisopphold</c:v>
                </c:pt>
                <c:pt idx="18">
                  <c:v>utstillinger</c:v>
                </c:pt>
                <c:pt idx="19">
                  <c:v>bedriftsetablering</c:v>
                </c:pt>
                <c:pt idx="20">
                  <c:v>søkt patent</c:v>
                </c:pt>
                <c:pt idx="21">
                  <c:v>lisensiert forskningsresultater</c:v>
                </c:pt>
              </c:strCache>
            </c:strRef>
          </c:cat>
          <c:val>
            <c:numRef>
              <c:f>'Ark1'!$C$2:$C$23</c:f>
              <c:numCache>
                <c:formatCode>General</c:formatCode>
                <c:ptCount val="22"/>
                <c:pt idx="0">
                  <c:v>54</c:v>
                </c:pt>
                <c:pt idx="1">
                  <c:v>54</c:v>
                </c:pt>
                <c:pt idx="2">
                  <c:v>48</c:v>
                </c:pt>
                <c:pt idx="3">
                  <c:v>44</c:v>
                </c:pt>
                <c:pt idx="4">
                  <c:v>44</c:v>
                </c:pt>
                <c:pt idx="5">
                  <c:v>33</c:v>
                </c:pt>
                <c:pt idx="6">
                  <c:v>33</c:v>
                </c:pt>
                <c:pt idx="7">
                  <c:v>22</c:v>
                </c:pt>
                <c:pt idx="8">
                  <c:v>21</c:v>
                </c:pt>
                <c:pt idx="9">
                  <c:v>20</c:v>
                </c:pt>
                <c:pt idx="10">
                  <c:v>18</c:v>
                </c:pt>
                <c:pt idx="11">
                  <c:v>14</c:v>
                </c:pt>
                <c:pt idx="12">
                  <c:v>14</c:v>
                </c:pt>
                <c:pt idx="13">
                  <c:v>13</c:v>
                </c:pt>
                <c:pt idx="14">
                  <c:v>11</c:v>
                </c:pt>
                <c:pt idx="15">
                  <c:v>10</c:v>
                </c:pt>
                <c:pt idx="16">
                  <c:v>6</c:v>
                </c:pt>
                <c:pt idx="17">
                  <c:v>6</c:v>
                </c:pt>
                <c:pt idx="18">
                  <c:v>5</c:v>
                </c:pt>
                <c:pt idx="19">
                  <c:v>3</c:v>
                </c:pt>
                <c:pt idx="20">
                  <c:v>3</c:v>
                </c:pt>
                <c:pt idx="21">
                  <c:v>1</c:v>
                </c:pt>
              </c:numCache>
            </c:numRef>
          </c:val>
          <c:extLst>
            <c:ext xmlns:c16="http://schemas.microsoft.com/office/drawing/2014/chart" uri="{C3380CC4-5D6E-409C-BE32-E72D297353CC}">
              <c16:uniqueId val="{00000000-4173-4DE8-9749-0C1E7A53DB5F}"/>
            </c:ext>
          </c:extLst>
        </c:ser>
        <c:dLbls>
          <c:showLegendKey val="0"/>
          <c:showVal val="0"/>
          <c:showCatName val="0"/>
          <c:showSerName val="0"/>
          <c:showPercent val="0"/>
          <c:showBubbleSize val="0"/>
        </c:dLbls>
        <c:gapWidth val="182"/>
        <c:axId val="324205800"/>
        <c:axId val="449585592"/>
      </c:barChart>
      <c:catAx>
        <c:axId val="324205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449585592"/>
        <c:crosses val="autoZero"/>
        <c:auto val="1"/>
        <c:lblAlgn val="ctr"/>
        <c:lblOffset val="100"/>
        <c:noMultiLvlLbl val="0"/>
      </c:catAx>
      <c:valAx>
        <c:axId val="449585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24205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0-0982-4BDE-BDA7-F5F3B3EFB186}"/>
              </c:ext>
            </c:extLst>
          </c:dPt>
          <c:cat>
            <c:strRef>
              <c:f>'Ark1'!$B$29:$B$33</c:f>
              <c:strCache>
                <c:ptCount val="5"/>
                <c:pt idx="0">
                  <c:v>undervisning</c:v>
                </c:pt>
                <c:pt idx="1">
                  <c:v>forskning og utvikling</c:v>
                </c:pt>
                <c:pt idx="2">
                  <c:v>administrasjon</c:v>
                </c:pt>
                <c:pt idx="3">
                  <c:v>faglig veiledning</c:v>
                </c:pt>
                <c:pt idx="4">
                  <c:v>utadrettet virksomhet</c:v>
                </c:pt>
              </c:strCache>
            </c:strRef>
          </c:cat>
          <c:val>
            <c:numRef>
              <c:f>'Ark1'!$C$29:$C$33</c:f>
              <c:numCache>
                <c:formatCode>General</c:formatCode>
                <c:ptCount val="5"/>
                <c:pt idx="0">
                  <c:v>35</c:v>
                </c:pt>
                <c:pt idx="1">
                  <c:v>33</c:v>
                </c:pt>
                <c:pt idx="2">
                  <c:v>14</c:v>
                </c:pt>
                <c:pt idx="3">
                  <c:v>12</c:v>
                </c:pt>
                <c:pt idx="4">
                  <c:v>3</c:v>
                </c:pt>
              </c:numCache>
            </c:numRef>
          </c:val>
          <c:extLst>
            <c:ext xmlns:c16="http://schemas.microsoft.com/office/drawing/2014/chart" uri="{C3380CC4-5D6E-409C-BE32-E72D297353CC}">
              <c16:uniqueId val="{00000000-CEF7-4A1D-82B5-D3C1CB2D513E}"/>
            </c:ext>
          </c:extLst>
        </c:ser>
        <c:dLbls>
          <c:showLegendKey val="0"/>
          <c:showVal val="0"/>
          <c:showCatName val="0"/>
          <c:showSerName val="0"/>
          <c:showPercent val="0"/>
          <c:showBubbleSize val="0"/>
        </c:dLbls>
        <c:gapWidth val="182"/>
        <c:axId val="451513424"/>
        <c:axId val="451515720"/>
      </c:barChart>
      <c:catAx>
        <c:axId val="45151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nb-NO" sz="900" b="1" i="0" u="none" strike="noStrike" kern="1200" baseline="0">
                <a:solidFill>
                  <a:schemeClr val="bg1"/>
                </a:solidFill>
                <a:latin typeface="+mn-lt"/>
                <a:ea typeface="+mn-ea"/>
                <a:cs typeface="+mn-cs"/>
              </a:defRPr>
            </a:pPr>
            <a:endParaRPr lang="en-US"/>
          </a:p>
        </c:txPr>
        <c:crossAx val="451515720"/>
        <c:crosses val="autoZero"/>
        <c:auto val="1"/>
        <c:lblAlgn val="ctr"/>
        <c:lblOffset val="100"/>
        <c:noMultiLvlLbl val="0"/>
      </c:catAx>
      <c:valAx>
        <c:axId val="451515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5151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nb-NO" sz="2000" b="0" dirty="0"/>
              <a:t>Tema for artikler i "Research Policy" 1980-2013</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66A-4F7F-A97D-C710C649DB94}"/>
              </c:ext>
            </c:extLst>
          </c:dPt>
          <c:dPt>
            <c:idx val="4"/>
            <c:invertIfNegative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66A-4F7F-A97D-C710C649DB94}"/>
              </c:ext>
            </c:extLst>
          </c:dPt>
          <c:dPt>
            <c:idx val="7"/>
            <c:invertIfNegative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66A-4F7F-A97D-C710C649DB94}"/>
              </c:ext>
            </c:extLst>
          </c:dPt>
          <c:cat>
            <c:strRef>
              <c:f>'Ark1'!$C$4:$C$11</c:f>
              <c:strCache>
                <c:ptCount val="8"/>
                <c:pt idx="0">
                  <c:v>Datamaskin/PC</c:v>
                </c:pt>
                <c:pt idx="1">
                  <c:v>Kjøleskap/fryser</c:v>
                </c:pt>
                <c:pt idx="3">
                  <c:v>Vekst/profitt</c:v>
                </c:pt>
                <c:pt idx="4">
                  <c:v>Lykke/velferd</c:v>
                </c:pt>
                <c:pt idx="6">
                  <c:v>Produktivitet</c:v>
                </c:pt>
                <c:pt idx="7">
                  <c:v>Bærekraft</c:v>
                </c:pt>
              </c:strCache>
            </c:strRef>
          </c:cat>
          <c:val>
            <c:numRef>
              <c:f>'Ark1'!$D$4:$D$11</c:f>
              <c:numCache>
                <c:formatCode>General</c:formatCode>
                <c:ptCount val="8"/>
                <c:pt idx="0">
                  <c:v>1280</c:v>
                </c:pt>
                <c:pt idx="1">
                  <c:v>18</c:v>
                </c:pt>
                <c:pt idx="3">
                  <c:v>1011</c:v>
                </c:pt>
                <c:pt idx="4">
                  <c:v>100</c:v>
                </c:pt>
                <c:pt idx="6">
                  <c:v>1137</c:v>
                </c:pt>
                <c:pt idx="7">
                  <c:v>185</c:v>
                </c:pt>
              </c:numCache>
            </c:numRef>
          </c:val>
          <c:extLst>
            <c:ext xmlns:c16="http://schemas.microsoft.com/office/drawing/2014/chart" uri="{C3380CC4-5D6E-409C-BE32-E72D297353CC}">
              <c16:uniqueId val="{00000006-F66A-4F7F-A97D-C710C649DB94}"/>
            </c:ext>
          </c:extLst>
        </c:ser>
        <c:dLbls>
          <c:showLegendKey val="0"/>
          <c:showVal val="0"/>
          <c:showCatName val="0"/>
          <c:showSerName val="0"/>
          <c:showPercent val="0"/>
          <c:showBubbleSize val="0"/>
        </c:dLbls>
        <c:gapWidth val="115"/>
        <c:overlap val="-20"/>
        <c:axId val="483048360"/>
        <c:axId val="483052624"/>
      </c:barChart>
      <c:catAx>
        <c:axId val="4830483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3052624"/>
        <c:crosses val="autoZero"/>
        <c:auto val="1"/>
        <c:lblAlgn val="ctr"/>
        <c:lblOffset val="100"/>
        <c:noMultiLvlLbl val="0"/>
      </c:catAx>
      <c:valAx>
        <c:axId val="483052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48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hyperlink" Target="http://www.pngall.com/light-bulb-png" TargetMode="External"/><Relationship Id="rId13" Type="http://schemas.openxmlformats.org/officeDocument/2006/relationships/hyperlink" Target="http://www.brightwoodventures.com/evaluate-your-investment-fund-using-morningstar-part-2/" TargetMode="External"/><Relationship Id="rId3" Type="http://schemas.openxmlformats.org/officeDocument/2006/relationships/image" Target="../media/image20.jpg"/><Relationship Id="rId7" Type="http://schemas.openxmlformats.org/officeDocument/2006/relationships/image" Target="../media/image22.png"/><Relationship Id="rId12" Type="http://schemas.openxmlformats.org/officeDocument/2006/relationships/image" Target="../media/image25.jpg"/><Relationship Id="rId2" Type="http://schemas.openxmlformats.org/officeDocument/2006/relationships/hyperlink" Target="http://www.philosophypages.com/ph/plat.htm" TargetMode="External"/><Relationship Id="rId1" Type="http://schemas.openxmlformats.org/officeDocument/2006/relationships/image" Target="../media/image19.jpg"/><Relationship Id="rId6" Type="http://schemas.openxmlformats.org/officeDocument/2006/relationships/hyperlink" Target="https://commons.wikimedia.org/wiki/File:Rigaud,_Hyacinthe_-_Louis_XIV_-_Google_Art_Project.jpg" TargetMode="External"/><Relationship Id="rId11" Type="http://schemas.openxmlformats.org/officeDocument/2006/relationships/hyperlink" Target="https://en.wikiquote.org/wiki/James_Irwin" TargetMode="External"/><Relationship Id="rId5" Type="http://schemas.openxmlformats.org/officeDocument/2006/relationships/image" Target="../media/image21.jpeg"/><Relationship Id="rId15" Type="http://schemas.openxmlformats.org/officeDocument/2006/relationships/hyperlink" Target="https://en.wikipedia.org/wiki/File:Gds_Business_Model.jpg" TargetMode="External"/><Relationship Id="rId10" Type="http://schemas.openxmlformats.org/officeDocument/2006/relationships/image" Target="../media/image24.jpg"/><Relationship Id="rId4" Type="http://schemas.openxmlformats.org/officeDocument/2006/relationships/hyperlink" Target="https://en.wikipedia.org/wiki/Spirituality" TargetMode="External"/><Relationship Id="rId9" Type="http://schemas.openxmlformats.org/officeDocument/2006/relationships/image" Target="../media/image23.png"/><Relationship Id="rId14" Type="http://schemas.openxmlformats.org/officeDocument/2006/relationships/image" Target="../media/image26.jpg"/></Relationships>
</file>

<file path=ppt/diagrams/_rels/drawing1.xml.rels><?xml version="1.0" encoding="UTF-8" standalone="yes"?>
<Relationships xmlns="http://schemas.openxmlformats.org/package/2006/relationships"><Relationship Id="rId8" Type="http://schemas.openxmlformats.org/officeDocument/2006/relationships/hyperlink" Target="http://www.pngall.com/light-bulb-png" TargetMode="External"/><Relationship Id="rId13" Type="http://schemas.openxmlformats.org/officeDocument/2006/relationships/hyperlink" Target="http://www.brightwoodventures.com/evaluate-your-investment-fund-using-morningstar-part-2/" TargetMode="External"/><Relationship Id="rId3" Type="http://schemas.openxmlformats.org/officeDocument/2006/relationships/image" Target="../media/image20.jpg"/><Relationship Id="rId7" Type="http://schemas.openxmlformats.org/officeDocument/2006/relationships/image" Target="../media/image22.png"/><Relationship Id="rId12" Type="http://schemas.openxmlformats.org/officeDocument/2006/relationships/image" Target="../media/image25.jpg"/><Relationship Id="rId2" Type="http://schemas.openxmlformats.org/officeDocument/2006/relationships/hyperlink" Target="http://www.philosophypages.com/ph/plat.htm" TargetMode="External"/><Relationship Id="rId1" Type="http://schemas.openxmlformats.org/officeDocument/2006/relationships/image" Target="../media/image19.jpg"/><Relationship Id="rId6" Type="http://schemas.openxmlformats.org/officeDocument/2006/relationships/hyperlink" Target="https://commons.wikimedia.org/wiki/File:Rigaud,_Hyacinthe_-_Louis_XIV_-_Google_Art_Project.jpg" TargetMode="External"/><Relationship Id="rId11" Type="http://schemas.openxmlformats.org/officeDocument/2006/relationships/hyperlink" Target="https://en.wikiquote.org/wiki/James_Irwin" TargetMode="External"/><Relationship Id="rId5" Type="http://schemas.openxmlformats.org/officeDocument/2006/relationships/image" Target="../media/image21.jpeg"/><Relationship Id="rId15" Type="http://schemas.openxmlformats.org/officeDocument/2006/relationships/hyperlink" Target="https://en.wikipedia.org/wiki/File:Gds_Business_Model.jpg" TargetMode="External"/><Relationship Id="rId10" Type="http://schemas.openxmlformats.org/officeDocument/2006/relationships/image" Target="../media/image24.jpg"/><Relationship Id="rId4" Type="http://schemas.openxmlformats.org/officeDocument/2006/relationships/hyperlink" Target="https://en.wikipedia.org/wiki/Spirituality" TargetMode="External"/><Relationship Id="rId9" Type="http://schemas.openxmlformats.org/officeDocument/2006/relationships/image" Target="../media/image23.png"/><Relationship Id="rId1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627C8-DB69-4856-B955-D5BC2E605947}" type="doc">
      <dgm:prSet loTypeId="urn:microsoft.com/office/officeart/2005/8/layout/vList3" loCatId="list" qsTypeId="urn:microsoft.com/office/officeart/2005/8/quickstyle/simple1" qsCatId="simple" csTypeId="urn:microsoft.com/office/officeart/2005/8/colors/accent1_2" csCatId="accent1" phldr="1"/>
      <dgm:spPr/>
    </dgm:pt>
    <dgm:pt modelId="{97691550-208E-455F-BE82-F47858EC3B66}">
      <dgm:prSet phldrT="[Tekst]" custT="1"/>
      <dgm:spPr>
        <a:solidFill>
          <a:srgbClr val="0070C0"/>
        </a:solidFill>
      </dgm:spPr>
      <dgm:t>
        <a:bodyPr/>
        <a:lstStyle/>
        <a:p>
          <a:pPr algn="l">
            <a:buFont typeface="Arial" panose="020B0604020202020204" pitchFamily="34" charset="0"/>
            <a:buChar char="•"/>
          </a:pPr>
          <a:r>
            <a:rPr lang="nb-NO" sz="1900" b="1" dirty="0"/>
            <a:t>De gamle grekere</a:t>
          </a:r>
          <a:r>
            <a:rPr lang="nb-NO" sz="1900" dirty="0"/>
            <a:t>: Innovasjon som politisk endring</a:t>
          </a:r>
        </a:p>
      </dgm:t>
    </dgm:pt>
    <dgm:pt modelId="{9A932C5D-6EA4-400E-8140-73F7A0682885}" type="parTrans" cxnId="{639F29D9-3839-4A5F-9792-7FF285E8949C}">
      <dgm:prSet/>
      <dgm:spPr/>
      <dgm:t>
        <a:bodyPr/>
        <a:lstStyle/>
        <a:p>
          <a:endParaRPr lang="nb-NO"/>
        </a:p>
      </dgm:t>
    </dgm:pt>
    <dgm:pt modelId="{9FEF7709-0067-4D09-9102-CC024492A563}" type="sibTrans" cxnId="{639F29D9-3839-4A5F-9792-7FF285E8949C}">
      <dgm:prSet/>
      <dgm:spPr/>
      <dgm:t>
        <a:bodyPr/>
        <a:lstStyle/>
        <a:p>
          <a:endParaRPr lang="nb-NO"/>
        </a:p>
      </dgm:t>
    </dgm:pt>
    <dgm:pt modelId="{CD0BF813-B776-46F0-9E2A-E83292A1D770}">
      <dgm:prSet/>
      <dgm:spPr>
        <a:solidFill>
          <a:srgbClr val="0070C0"/>
        </a:solidFill>
      </dgm:spPr>
      <dgm:t>
        <a:bodyPr/>
        <a:lstStyle/>
        <a:p>
          <a:pPr algn="l"/>
          <a:r>
            <a:rPr lang="nb-NO" b="1" dirty="0"/>
            <a:t>Fra ca. 1500-1800</a:t>
          </a:r>
          <a:r>
            <a:rPr lang="nb-NO" dirty="0"/>
            <a:t>: Innovasjon som et negativt begrep</a:t>
          </a:r>
        </a:p>
      </dgm:t>
    </dgm:pt>
    <dgm:pt modelId="{95C34D84-3E5A-46FD-88E8-94B7643707B2}" type="parTrans" cxnId="{F9CB0438-09C0-4389-9EC2-026141ECF614}">
      <dgm:prSet/>
      <dgm:spPr/>
      <dgm:t>
        <a:bodyPr/>
        <a:lstStyle/>
        <a:p>
          <a:endParaRPr lang="nb-NO"/>
        </a:p>
      </dgm:t>
    </dgm:pt>
    <dgm:pt modelId="{9F3CC0CB-519F-4723-BB8D-B8796A350571}" type="sibTrans" cxnId="{F9CB0438-09C0-4389-9EC2-026141ECF614}">
      <dgm:prSet/>
      <dgm:spPr/>
      <dgm:t>
        <a:bodyPr/>
        <a:lstStyle/>
        <a:p>
          <a:endParaRPr lang="nb-NO"/>
        </a:p>
      </dgm:t>
    </dgm:pt>
    <dgm:pt modelId="{762DBB5A-1F78-46DC-8599-DE844040CDA6}">
      <dgm:prSet/>
      <dgm:spPr>
        <a:solidFill>
          <a:srgbClr val="0070C0"/>
        </a:solidFill>
      </dgm:spPr>
      <dgm:t>
        <a:bodyPr/>
        <a:lstStyle/>
        <a:p>
          <a:pPr algn="l"/>
          <a:r>
            <a:rPr lang="nb-NO" b="1" dirty="0"/>
            <a:t>Fram til reformasjonen</a:t>
          </a:r>
          <a:r>
            <a:rPr lang="nb-NO" dirty="0"/>
            <a:t>: Innovasjon som åndelig fornyelse </a:t>
          </a:r>
        </a:p>
      </dgm:t>
    </dgm:pt>
    <dgm:pt modelId="{B5B9E0D6-E504-4EAB-90D7-4D4C6C04D9AE}" type="parTrans" cxnId="{E2E48EB5-B7D5-4875-B6AE-48DBC421849F}">
      <dgm:prSet/>
      <dgm:spPr/>
      <dgm:t>
        <a:bodyPr/>
        <a:lstStyle/>
        <a:p>
          <a:endParaRPr lang="nb-NO"/>
        </a:p>
      </dgm:t>
    </dgm:pt>
    <dgm:pt modelId="{22741B8C-9BC1-42A9-9D54-2E3CF2ED154A}" type="sibTrans" cxnId="{E2E48EB5-B7D5-4875-B6AE-48DBC421849F}">
      <dgm:prSet/>
      <dgm:spPr/>
      <dgm:t>
        <a:bodyPr/>
        <a:lstStyle/>
        <a:p>
          <a:endParaRPr lang="nb-NO"/>
        </a:p>
      </dgm:t>
    </dgm:pt>
    <dgm:pt modelId="{5D8B3398-032E-4AD3-BCD0-934A44A154BF}">
      <dgm:prSet/>
      <dgm:spPr>
        <a:solidFill>
          <a:srgbClr val="0070C0"/>
        </a:solidFill>
      </dgm:spPr>
      <dgm:t>
        <a:bodyPr/>
        <a:lstStyle/>
        <a:p>
          <a:pPr algn="l"/>
          <a:r>
            <a:rPr lang="nb-NO" b="1" dirty="0"/>
            <a:t>1800-1900</a:t>
          </a:r>
          <a:r>
            <a:rPr lang="nb-NO" dirty="0"/>
            <a:t>: Innovasjon som nyskaping/oppfinnelser (</a:t>
          </a:r>
          <a:r>
            <a:rPr lang="nb-NO" dirty="0" err="1"/>
            <a:t>inventions</a:t>
          </a:r>
          <a:r>
            <a:rPr lang="nb-NO" dirty="0"/>
            <a:t>)</a:t>
          </a:r>
        </a:p>
      </dgm:t>
    </dgm:pt>
    <dgm:pt modelId="{9DC12A36-F1B3-44F7-A176-7DCF4566A75B}" type="parTrans" cxnId="{9351DBF3-CC34-4234-B252-F559D3220928}">
      <dgm:prSet/>
      <dgm:spPr/>
      <dgm:t>
        <a:bodyPr/>
        <a:lstStyle/>
        <a:p>
          <a:endParaRPr lang="nb-NO"/>
        </a:p>
      </dgm:t>
    </dgm:pt>
    <dgm:pt modelId="{707D50CA-80CF-4296-885A-99B7A415927B}" type="sibTrans" cxnId="{9351DBF3-CC34-4234-B252-F559D3220928}">
      <dgm:prSet/>
      <dgm:spPr/>
      <dgm:t>
        <a:bodyPr/>
        <a:lstStyle/>
        <a:p>
          <a:endParaRPr lang="nb-NO"/>
        </a:p>
      </dgm:t>
    </dgm:pt>
    <dgm:pt modelId="{BA861A50-C902-4E8D-8527-A9A1FD20B511}">
      <dgm:prSet/>
      <dgm:spPr>
        <a:solidFill>
          <a:srgbClr val="0070C0"/>
        </a:solidFill>
      </dgm:spPr>
      <dgm:t>
        <a:bodyPr/>
        <a:lstStyle/>
        <a:p>
          <a:pPr algn="l"/>
          <a:r>
            <a:rPr lang="nb-NO" b="1" dirty="0"/>
            <a:t>1934: Joseph </a:t>
          </a:r>
          <a:r>
            <a:rPr lang="nb-NO" b="1" dirty="0" err="1"/>
            <a:t>Schumpeter</a:t>
          </a:r>
          <a:r>
            <a:rPr lang="nb-NO" b="1" dirty="0"/>
            <a:t>: </a:t>
          </a:r>
          <a:r>
            <a:rPr lang="nb-NO" dirty="0"/>
            <a:t>Innovasjon som dynamisk prosess</a:t>
          </a:r>
        </a:p>
      </dgm:t>
    </dgm:pt>
    <dgm:pt modelId="{C62670C3-18E2-4503-BB39-9E174B64015B}" type="parTrans" cxnId="{AFD9530B-D7A3-4ABF-9364-4EEC8FA85E79}">
      <dgm:prSet/>
      <dgm:spPr/>
      <dgm:t>
        <a:bodyPr/>
        <a:lstStyle/>
        <a:p>
          <a:endParaRPr lang="nb-NO"/>
        </a:p>
      </dgm:t>
    </dgm:pt>
    <dgm:pt modelId="{744335BD-F5BA-40C5-9DE2-8C5A63EAB7BC}" type="sibTrans" cxnId="{AFD9530B-D7A3-4ABF-9364-4EEC8FA85E79}">
      <dgm:prSet/>
      <dgm:spPr/>
      <dgm:t>
        <a:bodyPr/>
        <a:lstStyle/>
        <a:p>
          <a:endParaRPr lang="nb-NO"/>
        </a:p>
      </dgm:t>
    </dgm:pt>
    <dgm:pt modelId="{3539395E-ADAF-4890-8A35-3BF137CE0797}">
      <dgm:prSet/>
      <dgm:spPr>
        <a:solidFill>
          <a:srgbClr val="0070C0"/>
        </a:solidFill>
      </dgm:spPr>
      <dgm:t>
        <a:bodyPr/>
        <a:lstStyle/>
        <a:p>
          <a:pPr algn="l"/>
          <a:r>
            <a:rPr lang="nb-NO" b="1" dirty="0"/>
            <a:t>Etterkrigstiden: </a:t>
          </a:r>
          <a:r>
            <a:rPr lang="nb-NO" dirty="0"/>
            <a:t>Science push, teknologi og lineær modell</a:t>
          </a:r>
        </a:p>
      </dgm:t>
    </dgm:pt>
    <dgm:pt modelId="{A34FDB77-2327-4EA9-87F5-BA7E4B08DFA3}" type="parTrans" cxnId="{6C9DE441-9EDE-4F29-9F10-D182F0D5BC0E}">
      <dgm:prSet/>
      <dgm:spPr/>
      <dgm:t>
        <a:bodyPr/>
        <a:lstStyle/>
        <a:p>
          <a:endParaRPr lang="nb-NO"/>
        </a:p>
      </dgm:t>
    </dgm:pt>
    <dgm:pt modelId="{4E53E5AB-97BF-4043-810A-83E1CE726749}" type="sibTrans" cxnId="{6C9DE441-9EDE-4F29-9F10-D182F0D5BC0E}">
      <dgm:prSet/>
      <dgm:spPr/>
      <dgm:t>
        <a:bodyPr/>
        <a:lstStyle/>
        <a:p>
          <a:endParaRPr lang="nb-NO"/>
        </a:p>
      </dgm:t>
    </dgm:pt>
    <dgm:pt modelId="{A4FF0402-8879-4D8B-ACFE-2CB4E9DFAE8A}">
      <dgm:prSet/>
      <dgm:spPr>
        <a:solidFill>
          <a:srgbClr val="0070C0"/>
        </a:solidFill>
      </dgm:spPr>
      <dgm:t>
        <a:bodyPr/>
        <a:lstStyle/>
        <a:p>
          <a:pPr algn="l"/>
          <a:r>
            <a:rPr lang="nb-NO" b="1" dirty="0"/>
            <a:t>1992: </a:t>
          </a:r>
          <a:r>
            <a:rPr lang="nb-NO" dirty="0"/>
            <a:t>Første systematiske målinger av innovasjon (CIS)</a:t>
          </a:r>
        </a:p>
      </dgm:t>
    </dgm:pt>
    <dgm:pt modelId="{BB24B036-7E0E-438C-820E-58DAE3623E53}" type="parTrans" cxnId="{C63C6D95-32A4-402B-8EE5-F60461E9136E}">
      <dgm:prSet/>
      <dgm:spPr/>
      <dgm:t>
        <a:bodyPr/>
        <a:lstStyle/>
        <a:p>
          <a:endParaRPr lang="nb-NO"/>
        </a:p>
      </dgm:t>
    </dgm:pt>
    <dgm:pt modelId="{AFD5D69C-CDA0-41EE-8846-3BACF6F195B4}" type="sibTrans" cxnId="{C63C6D95-32A4-402B-8EE5-F60461E9136E}">
      <dgm:prSet/>
      <dgm:spPr/>
      <dgm:t>
        <a:bodyPr/>
        <a:lstStyle/>
        <a:p>
          <a:endParaRPr lang="nb-NO"/>
        </a:p>
      </dgm:t>
    </dgm:pt>
    <dgm:pt modelId="{27BCF476-8A77-445D-89AB-0C4DE40F0492}">
      <dgm:prSet/>
      <dgm:spPr>
        <a:solidFill>
          <a:srgbClr val="0070C0"/>
        </a:solidFill>
      </dgm:spPr>
      <dgm:t>
        <a:bodyPr/>
        <a:lstStyle/>
        <a:p>
          <a:pPr algn="l"/>
          <a:r>
            <a:rPr lang="nb-NO" b="1" dirty="0"/>
            <a:t>Fra 1980-2010: </a:t>
          </a:r>
          <a:r>
            <a:rPr lang="nb-NO" dirty="0"/>
            <a:t>Innovasjon forstått som system.</a:t>
          </a:r>
        </a:p>
      </dgm:t>
    </dgm:pt>
    <dgm:pt modelId="{E0595641-D4A1-47AF-A7C3-3B4886016BAF}" type="parTrans" cxnId="{C83BD9C9-81D8-4F5A-A70B-AB60E916CDAF}">
      <dgm:prSet/>
      <dgm:spPr/>
      <dgm:t>
        <a:bodyPr/>
        <a:lstStyle/>
        <a:p>
          <a:endParaRPr lang="nb-NO"/>
        </a:p>
      </dgm:t>
    </dgm:pt>
    <dgm:pt modelId="{E8AA960A-8108-4263-AEF6-55F75FB0CA4F}" type="sibTrans" cxnId="{C83BD9C9-81D8-4F5A-A70B-AB60E916CDAF}">
      <dgm:prSet/>
      <dgm:spPr/>
      <dgm:t>
        <a:bodyPr/>
        <a:lstStyle/>
        <a:p>
          <a:endParaRPr lang="nb-NO"/>
        </a:p>
      </dgm:t>
    </dgm:pt>
    <dgm:pt modelId="{00281185-CFD2-447A-A289-F9588EB1A269}" type="pres">
      <dgm:prSet presAssocID="{648627C8-DB69-4856-B955-D5BC2E605947}" presName="linearFlow" presStyleCnt="0">
        <dgm:presLayoutVars>
          <dgm:dir/>
          <dgm:resizeHandles val="exact"/>
        </dgm:presLayoutVars>
      </dgm:prSet>
      <dgm:spPr/>
    </dgm:pt>
    <dgm:pt modelId="{B428728B-78DA-4F92-AD26-1AF4AE51C701}" type="pres">
      <dgm:prSet presAssocID="{97691550-208E-455F-BE82-F47858EC3B66}" presName="composite" presStyleCnt="0"/>
      <dgm:spPr/>
    </dgm:pt>
    <dgm:pt modelId="{78B64E96-E46D-46B8-B820-FFE786CD374C}" type="pres">
      <dgm:prSet presAssocID="{97691550-208E-455F-BE82-F47858EC3B66}"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00" b="-1000"/>
          </a:stretch>
        </a:blipFill>
      </dgm:spPr>
    </dgm:pt>
    <dgm:pt modelId="{3BBD1B17-C717-46F9-9A1D-A64B3E312D23}" type="pres">
      <dgm:prSet presAssocID="{97691550-208E-455F-BE82-F47858EC3B66}" presName="txShp" presStyleLbl="node1" presStyleIdx="0" presStyleCnt="8" custScaleY="100485">
        <dgm:presLayoutVars>
          <dgm:bulletEnabled val="1"/>
        </dgm:presLayoutVars>
      </dgm:prSet>
      <dgm:spPr/>
    </dgm:pt>
    <dgm:pt modelId="{7BC53DCE-CC8D-44CA-82D7-A7B2ADB05683}" type="pres">
      <dgm:prSet presAssocID="{9FEF7709-0067-4D09-9102-CC024492A563}" presName="spacing" presStyleCnt="0"/>
      <dgm:spPr/>
    </dgm:pt>
    <dgm:pt modelId="{4E4CCE78-A186-47EF-AF8B-FE2A771E1C34}" type="pres">
      <dgm:prSet presAssocID="{762DBB5A-1F78-46DC-8599-DE844040CDA6}" presName="composite" presStyleCnt="0"/>
      <dgm:spPr/>
    </dgm:pt>
    <dgm:pt modelId="{7EB03F49-1809-4DA8-85CB-EFB272A6E461}" type="pres">
      <dgm:prSet presAssocID="{762DBB5A-1F78-46DC-8599-DE844040CDA6}" presName="imgShp" presStyleLbl="fgImgPlace1" presStyleIdx="1" presStyleCnt="8" custAng="0"/>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5000" b="-5000"/>
          </a:stretch>
        </a:blipFill>
      </dgm:spPr>
    </dgm:pt>
    <dgm:pt modelId="{65C5B848-98FF-4EAE-A0AD-32F3DF86A740}" type="pres">
      <dgm:prSet presAssocID="{762DBB5A-1F78-46DC-8599-DE844040CDA6}" presName="txShp" presStyleLbl="node1" presStyleIdx="1" presStyleCnt="8">
        <dgm:presLayoutVars>
          <dgm:bulletEnabled val="1"/>
        </dgm:presLayoutVars>
      </dgm:prSet>
      <dgm:spPr/>
    </dgm:pt>
    <dgm:pt modelId="{A9962B0B-C2C4-4E63-A92B-1EB4EFB5A048}" type="pres">
      <dgm:prSet presAssocID="{22741B8C-9BC1-42A9-9D54-2E3CF2ED154A}" presName="spacing" presStyleCnt="0"/>
      <dgm:spPr/>
    </dgm:pt>
    <dgm:pt modelId="{9F9CBD6B-8E60-41A9-92B6-6A70E2416AEC}" type="pres">
      <dgm:prSet presAssocID="{CD0BF813-B776-46F0-9E2A-E83292A1D770}" presName="composite" presStyleCnt="0"/>
      <dgm:spPr/>
    </dgm:pt>
    <dgm:pt modelId="{06A448C2-B05A-456D-A913-BC761B468BF3}" type="pres">
      <dgm:prSet presAssocID="{CD0BF813-B776-46F0-9E2A-E83292A1D770}" presName="imgShp"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4000" b="-14000"/>
          </a:stretch>
        </a:blipFill>
      </dgm:spPr>
    </dgm:pt>
    <dgm:pt modelId="{3170E612-5213-4A4B-A9A7-C6A80670B57B}" type="pres">
      <dgm:prSet presAssocID="{CD0BF813-B776-46F0-9E2A-E83292A1D770}" presName="txShp" presStyleLbl="node1" presStyleIdx="2" presStyleCnt="8">
        <dgm:presLayoutVars>
          <dgm:bulletEnabled val="1"/>
        </dgm:presLayoutVars>
      </dgm:prSet>
      <dgm:spPr/>
    </dgm:pt>
    <dgm:pt modelId="{2F0F87C4-CAA7-43CC-875F-3ECFDEE4C653}" type="pres">
      <dgm:prSet presAssocID="{9F3CC0CB-519F-4723-BB8D-B8796A350571}" presName="spacing" presStyleCnt="0"/>
      <dgm:spPr/>
    </dgm:pt>
    <dgm:pt modelId="{AF0ED78A-AB20-42DF-A47C-0F5CD8035AE9}" type="pres">
      <dgm:prSet presAssocID="{5D8B3398-032E-4AD3-BCD0-934A44A154BF}" presName="composite" presStyleCnt="0"/>
      <dgm:spPr/>
    </dgm:pt>
    <dgm:pt modelId="{66C3C782-8B80-47A6-8233-9704C470A9C5}" type="pres">
      <dgm:prSet presAssocID="{5D8B3398-032E-4AD3-BCD0-934A44A154BF}" presName="imgShp"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17000" b="-17000"/>
          </a:stretch>
        </a:blipFill>
      </dgm:spPr>
    </dgm:pt>
    <dgm:pt modelId="{D4053D68-37CF-411F-9384-0E4A5E7380BA}" type="pres">
      <dgm:prSet presAssocID="{5D8B3398-032E-4AD3-BCD0-934A44A154BF}" presName="txShp" presStyleLbl="node1" presStyleIdx="3" presStyleCnt="8">
        <dgm:presLayoutVars>
          <dgm:bulletEnabled val="1"/>
        </dgm:presLayoutVars>
      </dgm:prSet>
      <dgm:spPr/>
    </dgm:pt>
    <dgm:pt modelId="{E94B67AC-9E0A-4430-8E79-A28A8382096C}" type="pres">
      <dgm:prSet presAssocID="{707D50CA-80CF-4296-885A-99B7A415927B}" presName="spacing" presStyleCnt="0"/>
      <dgm:spPr/>
    </dgm:pt>
    <dgm:pt modelId="{0437B9D8-B051-4339-8FCF-4989D6FA55FF}" type="pres">
      <dgm:prSet presAssocID="{BA861A50-C902-4E8D-8527-A9A1FD20B511}" presName="composite" presStyleCnt="0"/>
      <dgm:spPr/>
    </dgm:pt>
    <dgm:pt modelId="{D144AE44-5B05-4A98-91A6-6DF61919D6AD}" type="pres">
      <dgm:prSet presAssocID="{BA861A50-C902-4E8D-8527-A9A1FD20B511}" presName="imgShp" presStyleLbl="fgImgPlace1" presStyleIdx="4" presStyleCnt="8"/>
      <dgm:spPr>
        <a:blipFill rotWithShape="1">
          <a:blip xmlns:r="http://schemas.openxmlformats.org/officeDocument/2006/relationships" r:embed="rId9"/>
          <a:srcRect/>
          <a:stretch>
            <a:fillRect t="-17000" b="-17000"/>
          </a:stretch>
        </a:blipFill>
      </dgm:spPr>
    </dgm:pt>
    <dgm:pt modelId="{FC806252-EF71-42CC-A818-70EE3E6AF628}" type="pres">
      <dgm:prSet presAssocID="{BA861A50-C902-4E8D-8527-A9A1FD20B511}" presName="txShp" presStyleLbl="node1" presStyleIdx="4" presStyleCnt="8">
        <dgm:presLayoutVars>
          <dgm:bulletEnabled val="1"/>
        </dgm:presLayoutVars>
      </dgm:prSet>
      <dgm:spPr/>
    </dgm:pt>
    <dgm:pt modelId="{E3BF2A76-CE6F-4A85-BA8E-4E58DF3CF086}" type="pres">
      <dgm:prSet presAssocID="{744335BD-F5BA-40C5-9DE2-8C5A63EAB7BC}" presName="spacing" presStyleCnt="0"/>
      <dgm:spPr/>
    </dgm:pt>
    <dgm:pt modelId="{BCA6CCB7-6C8B-476D-A73D-87D6BC000D3E}" type="pres">
      <dgm:prSet presAssocID="{3539395E-ADAF-4890-8A35-3BF137CE0797}" presName="composite" presStyleCnt="0"/>
      <dgm:spPr/>
    </dgm:pt>
    <dgm:pt modelId="{1EE45DAC-E28A-4ABE-A1FD-A4B936A85266}" type="pres">
      <dgm:prSet presAssocID="{3539395E-ADAF-4890-8A35-3BF137CE0797}" presName="imgShp" presStyleLbl="fgImgPlace1" presStyleIdx="5" presStyleCnt="8"/>
      <dgm:spPr>
        <a:blipFill>
          <a:blip xmlns:r="http://schemas.openxmlformats.org/officeDocument/2006/relationships"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t="-13000" b="-13000"/>
          </a:stretch>
        </a:blipFill>
      </dgm:spPr>
    </dgm:pt>
    <dgm:pt modelId="{361E5808-3ED3-4DFB-8FF0-A46C39C4312A}" type="pres">
      <dgm:prSet presAssocID="{3539395E-ADAF-4890-8A35-3BF137CE0797}" presName="txShp" presStyleLbl="node1" presStyleIdx="5" presStyleCnt="8">
        <dgm:presLayoutVars>
          <dgm:bulletEnabled val="1"/>
        </dgm:presLayoutVars>
      </dgm:prSet>
      <dgm:spPr/>
    </dgm:pt>
    <dgm:pt modelId="{F8032A7D-9AAD-4FC7-A0C3-E75ABF356CBC}" type="pres">
      <dgm:prSet presAssocID="{4E53E5AB-97BF-4043-810A-83E1CE726749}" presName="spacing" presStyleCnt="0"/>
      <dgm:spPr/>
    </dgm:pt>
    <dgm:pt modelId="{87FFD3B5-06C0-4FD4-9F58-A79AFF555D61}" type="pres">
      <dgm:prSet presAssocID="{A4FF0402-8879-4D8B-ACFE-2CB4E9DFAE8A}" presName="composite" presStyleCnt="0"/>
      <dgm:spPr/>
    </dgm:pt>
    <dgm:pt modelId="{89BE59F5-5368-46A8-A764-F64711EC6EAA}" type="pres">
      <dgm:prSet presAssocID="{A4FF0402-8879-4D8B-ACFE-2CB4E9DFAE8A}" presName="imgShp" presStyleLbl="fgImgPlace1" presStyleIdx="6" presStyleCnt="8"/>
      <dgm:spPr>
        <a:blipFill>
          <a:blip xmlns:r="http://schemas.openxmlformats.org/officeDocument/2006/relationships"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a:fillRect l="-25000" r="-25000"/>
          </a:stretch>
        </a:blipFill>
      </dgm:spPr>
    </dgm:pt>
    <dgm:pt modelId="{27061852-0758-489F-AFA2-1FAD0550937B}" type="pres">
      <dgm:prSet presAssocID="{A4FF0402-8879-4D8B-ACFE-2CB4E9DFAE8A}" presName="txShp" presStyleLbl="node1" presStyleIdx="6" presStyleCnt="8">
        <dgm:presLayoutVars>
          <dgm:bulletEnabled val="1"/>
        </dgm:presLayoutVars>
      </dgm:prSet>
      <dgm:spPr/>
    </dgm:pt>
    <dgm:pt modelId="{A5DED0D8-14FE-4947-953A-2E000829DB47}" type="pres">
      <dgm:prSet presAssocID="{AFD5D69C-CDA0-41EE-8846-3BACF6F195B4}" presName="spacing" presStyleCnt="0"/>
      <dgm:spPr/>
    </dgm:pt>
    <dgm:pt modelId="{80E2EAAC-AA75-43F0-A242-D3CED8E30290}" type="pres">
      <dgm:prSet presAssocID="{27BCF476-8A77-445D-89AB-0C4DE40F0492}" presName="composite" presStyleCnt="0"/>
      <dgm:spPr/>
    </dgm:pt>
    <dgm:pt modelId="{208BC341-2F71-45B4-94A1-ACC06200CF4A}" type="pres">
      <dgm:prSet presAssocID="{27BCF476-8A77-445D-89AB-0C4DE40F0492}" presName="imgShp" presStyleLbl="fgImgPlace1" presStyleIdx="7" presStyleCnt="8"/>
      <dgm:spPr>
        <a:blipFill>
          <a:blip xmlns:r="http://schemas.openxmlformats.org/officeDocument/2006/relationships"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a:fillRect t="-12000" b="-12000"/>
          </a:stretch>
        </a:blipFill>
      </dgm:spPr>
    </dgm:pt>
    <dgm:pt modelId="{B9FC47D8-A22C-459C-97AF-3C07860E27AC}" type="pres">
      <dgm:prSet presAssocID="{27BCF476-8A77-445D-89AB-0C4DE40F0492}" presName="txShp" presStyleLbl="node1" presStyleIdx="7" presStyleCnt="8">
        <dgm:presLayoutVars>
          <dgm:bulletEnabled val="1"/>
        </dgm:presLayoutVars>
      </dgm:prSet>
      <dgm:spPr/>
    </dgm:pt>
  </dgm:ptLst>
  <dgm:cxnLst>
    <dgm:cxn modelId="{AFD9530B-D7A3-4ABF-9364-4EEC8FA85E79}" srcId="{648627C8-DB69-4856-B955-D5BC2E605947}" destId="{BA861A50-C902-4E8D-8527-A9A1FD20B511}" srcOrd="4" destOrd="0" parTransId="{C62670C3-18E2-4503-BB39-9E174B64015B}" sibTransId="{744335BD-F5BA-40C5-9DE2-8C5A63EAB7BC}"/>
    <dgm:cxn modelId="{AE14612D-48A2-4C05-B7AE-1A5A3E8B8D16}" type="presOf" srcId="{762DBB5A-1F78-46DC-8599-DE844040CDA6}" destId="{65C5B848-98FF-4EAE-A0AD-32F3DF86A740}" srcOrd="0" destOrd="0" presId="urn:microsoft.com/office/officeart/2005/8/layout/vList3"/>
    <dgm:cxn modelId="{F9CB0438-09C0-4389-9EC2-026141ECF614}" srcId="{648627C8-DB69-4856-B955-D5BC2E605947}" destId="{CD0BF813-B776-46F0-9E2A-E83292A1D770}" srcOrd="2" destOrd="0" parTransId="{95C34D84-3E5A-46FD-88E8-94B7643707B2}" sibTransId="{9F3CC0CB-519F-4723-BB8D-B8796A350571}"/>
    <dgm:cxn modelId="{54766D5C-41DE-4724-B3BD-3FD1FA6DA5D9}" type="presOf" srcId="{648627C8-DB69-4856-B955-D5BC2E605947}" destId="{00281185-CFD2-447A-A289-F9588EB1A269}" srcOrd="0" destOrd="0" presId="urn:microsoft.com/office/officeart/2005/8/layout/vList3"/>
    <dgm:cxn modelId="{6C9DE441-9EDE-4F29-9F10-D182F0D5BC0E}" srcId="{648627C8-DB69-4856-B955-D5BC2E605947}" destId="{3539395E-ADAF-4890-8A35-3BF137CE0797}" srcOrd="5" destOrd="0" parTransId="{A34FDB77-2327-4EA9-87F5-BA7E4B08DFA3}" sibTransId="{4E53E5AB-97BF-4043-810A-83E1CE726749}"/>
    <dgm:cxn modelId="{C63C6D95-32A4-402B-8EE5-F60461E9136E}" srcId="{648627C8-DB69-4856-B955-D5BC2E605947}" destId="{A4FF0402-8879-4D8B-ACFE-2CB4E9DFAE8A}" srcOrd="6" destOrd="0" parTransId="{BB24B036-7E0E-438C-820E-58DAE3623E53}" sibTransId="{AFD5D69C-CDA0-41EE-8846-3BACF6F195B4}"/>
    <dgm:cxn modelId="{F65361A5-E54A-4A61-8992-2CF499038B9E}" type="presOf" srcId="{97691550-208E-455F-BE82-F47858EC3B66}" destId="{3BBD1B17-C717-46F9-9A1D-A64B3E312D23}" srcOrd="0" destOrd="0" presId="urn:microsoft.com/office/officeart/2005/8/layout/vList3"/>
    <dgm:cxn modelId="{A23323A8-86E4-40FB-B47A-81B182C3D626}" type="presOf" srcId="{27BCF476-8A77-445D-89AB-0C4DE40F0492}" destId="{B9FC47D8-A22C-459C-97AF-3C07860E27AC}" srcOrd="0" destOrd="0" presId="urn:microsoft.com/office/officeart/2005/8/layout/vList3"/>
    <dgm:cxn modelId="{E2E48EB5-B7D5-4875-B6AE-48DBC421849F}" srcId="{648627C8-DB69-4856-B955-D5BC2E605947}" destId="{762DBB5A-1F78-46DC-8599-DE844040CDA6}" srcOrd="1" destOrd="0" parTransId="{B5B9E0D6-E504-4EAB-90D7-4D4C6C04D9AE}" sibTransId="{22741B8C-9BC1-42A9-9D54-2E3CF2ED154A}"/>
    <dgm:cxn modelId="{BFFC1BBC-3B53-4C34-A0F9-22B2925EC800}" type="presOf" srcId="{5D8B3398-032E-4AD3-BCD0-934A44A154BF}" destId="{D4053D68-37CF-411F-9384-0E4A5E7380BA}" srcOrd="0" destOrd="0" presId="urn:microsoft.com/office/officeart/2005/8/layout/vList3"/>
    <dgm:cxn modelId="{52DE7AC1-6A1D-4FCC-95AD-0FF1EA5577FD}" type="presOf" srcId="{A4FF0402-8879-4D8B-ACFE-2CB4E9DFAE8A}" destId="{27061852-0758-489F-AFA2-1FAD0550937B}" srcOrd="0" destOrd="0" presId="urn:microsoft.com/office/officeart/2005/8/layout/vList3"/>
    <dgm:cxn modelId="{C83BD9C9-81D8-4F5A-A70B-AB60E916CDAF}" srcId="{648627C8-DB69-4856-B955-D5BC2E605947}" destId="{27BCF476-8A77-445D-89AB-0C4DE40F0492}" srcOrd="7" destOrd="0" parTransId="{E0595641-D4A1-47AF-A7C3-3B4886016BAF}" sibTransId="{E8AA960A-8108-4263-AEF6-55F75FB0CA4F}"/>
    <dgm:cxn modelId="{639F29D9-3839-4A5F-9792-7FF285E8949C}" srcId="{648627C8-DB69-4856-B955-D5BC2E605947}" destId="{97691550-208E-455F-BE82-F47858EC3B66}" srcOrd="0" destOrd="0" parTransId="{9A932C5D-6EA4-400E-8140-73F7A0682885}" sibTransId="{9FEF7709-0067-4D09-9102-CC024492A563}"/>
    <dgm:cxn modelId="{082349DB-8E2D-462C-B4A0-A06933AF26A3}" type="presOf" srcId="{3539395E-ADAF-4890-8A35-3BF137CE0797}" destId="{361E5808-3ED3-4DFB-8FF0-A46C39C4312A}" srcOrd="0" destOrd="0" presId="urn:microsoft.com/office/officeart/2005/8/layout/vList3"/>
    <dgm:cxn modelId="{8DA078E4-DD1B-4D29-8E6F-5CF562E1AD57}" type="presOf" srcId="{BA861A50-C902-4E8D-8527-A9A1FD20B511}" destId="{FC806252-EF71-42CC-A818-70EE3E6AF628}" srcOrd="0" destOrd="0" presId="urn:microsoft.com/office/officeart/2005/8/layout/vList3"/>
    <dgm:cxn modelId="{9351DBF3-CC34-4234-B252-F559D3220928}" srcId="{648627C8-DB69-4856-B955-D5BC2E605947}" destId="{5D8B3398-032E-4AD3-BCD0-934A44A154BF}" srcOrd="3" destOrd="0" parTransId="{9DC12A36-F1B3-44F7-A176-7DCF4566A75B}" sibTransId="{707D50CA-80CF-4296-885A-99B7A415927B}"/>
    <dgm:cxn modelId="{28E761FE-E2D3-483A-8DE3-77498F27540F}" type="presOf" srcId="{CD0BF813-B776-46F0-9E2A-E83292A1D770}" destId="{3170E612-5213-4A4B-A9A7-C6A80670B57B}" srcOrd="0" destOrd="0" presId="urn:microsoft.com/office/officeart/2005/8/layout/vList3"/>
    <dgm:cxn modelId="{9EBCA9DA-DACE-4197-8849-5E3379756F79}" type="presParOf" srcId="{00281185-CFD2-447A-A289-F9588EB1A269}" destId="{B428728B-78DA-4F92-AD26-1AF4AE51C701}" srcOrd="0" destOrd="0" presId="urn:microsoft.com/office/officeart/2005/8/layout/vList3"/>
    <dgm:cxn modelId="{48BEB4C2-CD1F-4C37-B1CD-AA217BEA1413}" type="presParOf" srcId="{B428728B-78DA-4F92-AD26-1AF4AE51C701}" destId="{78B64E96-E46D-46B8-B820-FFE786CD374C}" srcOrd="0" destOrd="0" presId="urn:microsoft.com/office/officeart/2005/8/layout/vList3"/>
    <dgm:cxn modelId="{BB3B3FD9-171E-4A6B-A5A2-2D735CF3D34E}" type="presParOf" srcId="{B428728B-78DA-4F92-AD26-1AF4AE51C701}" destId="{3BBD1B17-C717-46F9-9A1D-A64B3E312D23}" srcOrd="1" destOrd="0" presId="urn:microsoft.com/office/officeart/2005/8/layout/vList3"/>
    <dgm:cxn modelId="{EF7F5251-46F0-48C4-BCA1-3227C70547FC}" type="presParOf" srcId="{00281185-CFD2-447A-A289-F9588EB1A269}" destId="{7BC53DCE-CC8D-44CA-82D7-A7B2ADB05683}" srcOrd="1" destOrd="0" presId="urn:microsoft.com/office/officeart/2005/8/layout/vList3"/>
    <dgm:cxn modelId="{1F2A9ABF-1045-4FCB-B1C1-8213271BC45B}" type="presParOf" srcId="{00281185-CFD2-447A-A289-F9588EB1A269}" destId="{4E4CCE78-A186-47EF-AF8B-FE2A771E1C34}" srcOrd="2" destOrd="0" presId="urn:microsoft.com/office/officeart/2005/8/layout/vList3"/>
    <dgm:cxn modelId="{2CCD280B-972C-4A5A-8A51-725A9492542D}" type="presParOf" srcId="{4E4CCE78-A186-47EF-AF8B-FE2A771E1C34}" destId="{7EB03F49-1809-4DA8-85CB-EFB272A6E461}" srcOrd="0" destOrd="0" presId="urn:microsoft.com/office/officeart/2005/8/layout/vList3"/>
    <dgm:cxn modelId="{1B023F1F-B740-44EA-9BFA-80F4C50DA325}" type="presParOf" srcId="{4E4CCE78-A186-47EF-AF8B-FE2A771E1C34}" destId="{65C5B848-98FF-4EAE-A0AD-32F3DF86A740}" srcOrd="1" destOrd="0" presId="urn:microsoft.com/office/officeart/2005/8/layout/vList3"/>
    <dgm:cxn modelId="{27A94109-D052-4AED-B105-3F6049739FF4}" type="presParOf" srcId="{00281185-CFD2-447A-A289-F9588EB1A269}" destId="{A9962B0B-C2C4-4E63-A92B-1EB4EFB5A048}" srcOrd="3" destOrd="0" presId="urn:microsoft.com/office/officeart/2005/8/layout/vList3"/>
    <dgm:cxn modelId="{374B24F4-9B98-40F7-91CC-3A81274F3CA8}" type="presParOf" srcId="{00281185-CFD2-447A-A289-F9588EB1A269}" destId="{9F9CBD6B-8E60-41A9-92B6-6A70E2416AEC}" srcOrd="4" destOrd="0" presId="urn:microsoft.com/office/officeart/2005/8/layout/vList3"/>
    <dgm:cxn modelId="{335D5233-C47D-4D30-BFC3-D99FD6186A2B}" type="presParOf" srcId="{9F9CBD6B-8E60-41A9-92B6-6A70E2416AEC}" destId="{06A448C2-B05A-456D-A913-BC761B468BF3}" srcOrd="0" destOrd="0" presId="urn:microsoft.com/office/officeart/2005/8/layout/vList3"/>
    <dgm:cxn modelId="{805E447A-CCCC-46A7-BE79-A1F98949A618}" type="presParOf" srcId="{9F9CBD6B-8E60-41A9-92B6-6A70E2416AEC}" destId="{3170E612-5213-4A4B-A9A7-C6A80670B57B}" srcOrd="1" destOrd="0" presId="urn:microsoft.com/office/officeart/2005/8/layout/vList3"/>
    <dgm:cxn modelId="{28501480-7626-4E06-8C8A-925907E38703}" type="presParOf" srcId="{00281185-CFD2-447A-A289-F9588EB1A269}" destId="{2F0F87C4-CAA7-43CC-875F-3ECFDEE4C653}" srcOrd="5" destOrd="0" presId="urn:microsoft.com/office/officeart/2005/8/layout/vList3"/>
    <dgm:cxn modelId="{A41150EB-3077-4BE9-9E28-5EAB2F0E84E3}" type="presParOf" srcId="{00281185-CFD2-447A-A289-F9588EB1A269}" destId="{AF0ED78A-AB20-42DF-A47C-0F5CD8035AE9}" srcOrd="6" destOrd="0" presId="urn:microsoft.com/office/officeart/2005/8/layout/vList3"/>
    <dgm:cxn modelId="{ED7E2AC7-3CE8-4D7A-9B5C-54E83CA6481B}" type="presParOf" srcId="{AF0ED78A-AB20-42DF-A47C-0F5CD8035AE9}" destId="{66C3C782-8B80-47A6-8233-9704C470A9C5}" srcOrd="0" destOrd="0" presId="urn:microsoft.com/office/officeart/2005/8/layout/vList3"/>
    <dgm:cxn modelId="{CB8EF923-A528-45E9-8ECF-7F25CD76CA4A}" type="presParOf" srcId="{AF0ED78A-AB20-42DF-A47C-0F5CD8035AE9}" destId="{D4053D68-37CF-411F-9384-0E4A5E7380BA}" srcOrd="1" destOrd="0" presId="urn:microsoft.com/office/officeart/2005/8/layout/vList3"/>
    <dgm:cxn modelId="{610CCCCD-0411-404B-99BC-0D052F34FE2B}" type="presParOf" srcId="{00281185-CFD2-447A-A289-F9588EB1A269}" destId="{E94B67AC-9E0A-4430-8E79-A28A8382096C}" srcOrd="7" destOrd="0" presId="urn:microsoft.com/office/officeart/2005/8/layout/vList3"/>
    <dgm:cxn modelId="{80B18D0C-63F3-443C-A349-0363FD8AECAB}" type="presParOf" srcId="{00281185-CFD2-447A-A289-F9588EB1A269}" destId="{0437B9D8-B051-4339-8FCF-4989D6FA55FF}" srcOrd="8" destOrd="0" presId="urn:microsoft.com/office/officeart/2005/8/layout/vList3"/>
    <dgm:cxn modelId="{DD8ECEA4-3928-4A16-BC3A-E29AB32710A4}" type="presParOf" srcId="{0437B9D8-B051-4339-8FCF-4989D6FA55FF}" destId="{D144AE44-5B05-4A98-91A6-6DF61919D6AD}" srcOrd="0" destOrd="0" presId="urn:microsoft.com/office/officeart/2005/8/layout/vList3"/>
    <dgm:cxn modelId="{2CC76B86-EF74-46FF-A451-534E65C0CBAE}" type="presParOf" srcId="{0437B9D8-B051-4339-8FCF-4989D6FA55FF}" destId="{FC806252-EF71-42CC-A818-70EE3E6AF628}" srcOrd="1" destOrd="0" presId="urn:microsoft.com/office/officeart/2005/8/layout/vList3"/>
    <dgm:cxn modelId="{F6EC7E56-F5E8-4F5F-B37D-436AB1679937}" type="presParOf" srcId="{00281185-CFD2-447A-A289-F9588EB1A269}" destId="{E3BF2A76-CE6F-4A85-BA8E-4E58DF3CF086}" srcOrd="9" destOrd="0" presId="urn:microsoft.com/office/officeart/2005/8/layout/vList3"/>
    <dgm:cxn modelId="{431E7DEC-4EA9-4468-BC70-120499D8C237}" type="presParOf" srcId="{00281185-CFD2-447A-A289-F9588EB1A269}" destId="{BCA6CCB7-6C8B-476D-A73D-87D6BC000D3E}" srcOrd="10" destOrd="0" presId="urn:microsoft.com/office/officeart/2005/8/layout/vList3"/>
    <dgm:cxn modelId="{A73B22D4-4022-42F8-B695-7A2BD6AE1234}" type="presParOf" srcId="{BCA6CCB7-6C8B-476D-A73D-87D6BC000D3E}" destId="{1EE45DAC-E28A-4ABE-A1FD-A4B936A85266}" srcOrd="0" destOrd="0" presId="urn:microsoft.com/office/officeart/2005/8/layout/vList3"/>
    <dgm:cxn modelId="{97A642BB-D637-449C-B169-E14BB737A60E}" type="presParOf" srcId="{BCA6CCB7-6C8B-476D-A73D-87D6BC000D3E}" destId="{361E5808-3ED3-4DFB-8FF0-A46C39C4312A}" srcOrd="1" destOrd="0" presId="urn:microsoft.com/office/officeart/2005/8/layout/vList3"/>
    <dgm:cxn modelId="{F051C19C-E1A9-4B5E-9956-F00DCF671749}" type="presParOf" srcId="{00281185-CFD2-447A-A289-F9588EB1A269}" destId="{F8032A7D-9AAD-4FC7-A0C3-E75ABF356CBC}" srcOrd="11" destOrd="0" presId="urn:microsoft.com/office/officeart/2005/8/layout/vList3"/>
    <dgm:cxn modelId="{1ACC4293-1A40-4C9C-94EE-2C8912044C2D}" type="presParOf" srcId="{00281185-CFD2-447A-A289-F9588EB1A269}" destId="{87FFD3B5-06C0-4FD4-9F58-A79AFF555D61}" srcOrd="12" destOrd="0" presId="urn:microsoft.com/office/officeart/2005/8/layout/vList3"/>
    <dgm:cxn modelId="{9D597F11-8B1C-4B8B-9304-C5F327604376}" type="presParOf" srcId="{87FFD3B5-06C0-4FD4-9F58-A79AFF555D61}" destId="{89BE59F5-5368-46A8-A764-F64711EC6EAA}" srcOrd="0" destOrd="0" presId="urn:microsoft.com/office/officeart/2005/8/layout/vList3"/>
    <dgm:cxn modelId="{12A6193F-372A-4098-9B0A-AD1466CCBE00}" type="presParOf" srcId="{87FFD3B5-06C0-4FD4-9F58-A79AFF555D61}" destId="{27061852-0758-489F-AFA2-1FAD0550937B}" srcOrd="1" destOrd="0" presId="urn:microsoft.com/office/officeart/2005/8/layout/vList3"/>
    <dgm:cxn modelId="{6C0522AA-A29B-4576-A30D-B6DD4D4EEFD5}" type="presParOf" srcId="{00281185-CFD2-447A-A289-F9588EB1A269}" destId="{A5DED0D8-14FE-4947-953A-2E000829DB47}" srcOrd="13" destOrd="0" presId="urn:microsoft.com/office/officeart/2005/8/layout/vList3"/>
    <dgm:cxn modelId="{313A2D23-B5D5-4CD2-B4C4-7ABB8D492DEA}" type="presParOf" srcId="{00281185-CFD2-447A-A289-F9588EB1A269}" destId="{80E2EAAC-AA75-43F0-A242-D3CED8E30290}" srcOrd="14" destOrd="0" presId="urn:microsoft.com/office/officeart/2005/8/layout/vList3"/>
    <dgm:cxn modelId="{B9D174FA-470C-4FA2-B6BE-7DD80D454982}" type="presParOf" srcId="{80E2EAAC-AA75-43F0-A242-D3CED8E30290}" destId="{208BC341-2F71-45B4-94A1-ACC06200CF4A}" srcOrd="0" destOrd="0" presId="urn:microsoft.com/office/officeart/2005/8/layout/vList3"/>
    <dgm:cxn modelId="{C508F8D5-ED4A-4ECD-9B3C-5EC5751EE9A2}" type="presParOf" srcId="{80E2EAAC-AA75-43F0-A242-D3CED8E30290}" destId="{B9FC47D8-A22C-459C-97AF-3C07860E27AC}" srcOrd="1" destOrd="0" presId="urn:microsoft.com/office/officeart/2005/8/layout/v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EBD215-4F70-4A8B-BF33-36C1600328E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b-NO"/>
        </a:p>
      </dgm:t>
    </dgm:pt>
    <dgm:pt modelId="{CFE342AB-282D-43AF-A135-EC9259C7CBF5}">
      <dgm:prSet phldrT="[Tekst]" phldr="1"/>
      <dgm:spPr/>
      <dgm:t>
        <a:bodyPr/>
        <a:lstStyle/>
        <a:p>
          <a:endParaRPr lang="nb-NO" dirty="0"/>
        </a:p>
      </dgm:t>
    </dgm:pt>
    <dgm:pt modelId="{59230567-145D-4396-92BE-1D10A06EC20D}" type="parTrans" cxnId="{24AF67CC-0D52-4412-80F1-4ADD07370DBB}">
      <dgm:prSet/>
      <dgm:spPr/>
      <dgm:t>
        <a:bodyPr/>
        <a:lstStyle/>
        <a:p>
          <a:endParaRPr lang="nb-NO"/>
        </a:p>
      </dgm:t>
    </dgm:pt>
    <dgm:pt modelId="{3D3EB078-E7B6-4007-A66E-68858FC18883}" type="sibTrans" cxnId="{24AF67CC-0D52-4412-80F1-4ADD07370DBB}">
      <dgm:prSet/>
      <dgm:spPr/>
      <dgm:t>
        <a:bodyPr/>
        <a:lstStyle/>
        <a:p>
          <a:endParaRPr lang="nb-NO"/>
        </a:p>
      </dgm:t>
    </dgm:pt>
    <dgm:pt modelId="{74B74370-9269-4CEA-A88E-1FC01F8A43D0}">
      <dgm:prSet phldrT="[Tekst]" phldr="1"/>
      <dgm:spPr/>
      <dgm:t>
        <a:bodyPr/>
        <a:lstStyle/>
        <a:p>
          <a:endParaRPr lang="nb-NO" dirty="0"/>
        </a:p>
      </dgm:t>
    </dgm:pt>
    <dgm:pt modelId="{FBD280ED-6F1E-4CD4-A003-22104299A0CA}" type="sibTrans" cxnId="{003D5B23-4534-4782-97E9-0A0267F20A6D}">
      <dgm:prSet/>
      <dgm:spPr>
        <a:solidFill>
          <a:schemeClr val="accent6">
            <a:lumMod val="90000"/>
          </a:schemeClr>
        </a:solidFill>
        <a:scene3d>
          <a:camera prst="orthographicFront"/>
          <a:lightRig rig="threePt" dir="t"/>
        </a:scene3d>
        <a:sp3d>
          <a:bevelT prst="relaxedInset"/>
        </a:sp3d>
      </dgm:spPr>
      <dgm:t>
        <a:bodyPr/>
        <a:lstStyle/>
        <a:p>
          <a:endParaRPr lang="nb-NO"/>
        </a:p>
      </dgm:t>
    </dgm:pt>
    <dgm:pt modelId="{B1B07D1D-629E-4269-842B-AE5755CEDB88}" type="parTrans" cxnId="{003D5B23-4534-4782-97E9-0A0267F20A6D}">
      <dgm:prSet/>
      <dgm:spPr/>
      <dgm:t>
        <a:bodyPr/>
        <a:lstStyle/>
        <a:p>
          <a:endParaRPr lang="nb-NO"/>
        </a:p>
      </dgm:t>
    </dgm:pt>
    <dgm:pt modelId="{0DD8DA8D-E3C5-4DA9-B3CA-AEDD09A2715A}" type="pres">
      <dgm:prSet presAssocID="{13EBD215-4F70-4A8B-BF33-36C1600328EF}" presName="Name0" presStyleCnt="0">
        <dgm:presLayoutVars>
          <dgm:chMax val="1"/>
          <dgm:dir/>
          <dgm:animLvl val="ctr"/>
          <dgm:resizeHandles val="exact"/>
        </dgm:presLayoutVars>
      </dgm:prSet>
      <dgm:spPr/>
    </dgm:pt>
    <dgm:pt modelId="{6B361312-DAE2-4506-A544-07EBEE5286D2}" type="pres">
      <dgm:prSet presAssocID="{CFE342AB-282D-43AF-A135-EC9259C7CBF5}" presName="centerShape" presStyleLbl="node0" presStyleIdx="0" presStyleCnt="1"/>
      <dgm:spPr/>
    </dgm:pt>
    <dgm:pt modelId="{9DDAAB00-E6C8-4D8F-8C21-9FB35EA22E6E}" type="pres">
      <dgm:prSet presAssocID="{74B74370-9269-4CEA-A88E-1FC01F8A43D0}" presName="oneComp" presStyleCnt="0"/>
      <dgm:spPr/>
    </dgm:pt>
    <dgm:pt modelId="{0793591A-7B39-467D-8870-66C68B9A4B16}" type="pres">
      <dgm:prSet presAssocID="{74B74370-9269-4CEA-A88E-1FC01F8A43D0}" presName="dummyConnPt" presStyleCnt="0"/>
      <dgm:spPr/>
    </dgm:pt>
    <dgm:pt modelId="{DC02E437-B98A-4F0E-AFEE-4924C2A1FBA0}" type="pres">
      <dgm:prSet presAssocID="{74B74370-9269-4CEA-A88E-1FC01F8A43D0}" presName="oneNode" presStyleLbl="node1" presStyleIdx="0" presStyleCnt="1" custLinFactNeighborX="55234" custLinFactNeighborY="-10018">
        <dgm:presLayoutVars>
          <dgm:bulletEnabled val="1"/>
        </dgm:presLayoutVars>
      </dgm:prSet>
      <dgm:spPr/>
    </dgm:pt>
    <dgm:pt modelId="{94DE2F42-204D-4BAE-9505-827579CA7C6E}" type="pres">
      <dgm:prSet presAssocID="{74B74370-9269-4CEA-A88E-1FC01F8A43D0}" presName="dummya" presStyleCnt="0"/>
      <dgm:spPr/>
    </dgm:pt>
    <dgm:pt modelId="{9415069F-40FC-4876-BBB1-A469B02A8185}" type="pres">
      <dgm:prSet presAssocID="{74B74370-9269-4CEA-A88E-1FC01F8A43D0}" presName="dummyb" presStyleCnt="0"/>
      <dgm:spPr/>
    </dgm:pt>
    <dgm:pt modelId="{D98C044E-F06B-4237-92C6-6FCD540F8D2A}" type="pres">
      <dgm:prSet presAssocID="{74B74370-9269-4CEA-A88E-1FC01F8A43D0}" presName="dummyc" presStyleCnt="0"/>
      <dgm:spPr/>
    </dgm:pt>
    <dgm:pt modelId="{52F292A4-B1EC-45C5-A23B-4E8164F0D16F}" type="pres">
      <dgm:prSet presAssocID="{FBD280ED-6F1E-4CD4-A003-22104299A0CA}" presName="singleconn" presStyleLbl="sibTrans2D1" presStyleIdx="0" presStyleCnt="1"/>
      <dgm:spPr/>
    </dgm:pt>
  </dgm:ptLst>
  <dgm:cxnLst>
    <dgm:cxn modelId="{FBA88B22-1C80-4C03-8E3D-21893FF3CECD}" type="presOf" srcId="{13EBD215-4F70-4A8B-BF33-36C1600328EF}" destId="{0DD8DA8D-E3C5-4DA9-B3CA-AEDD09A2715A}" srcOrd="0" destOrd="0" presId="urn:microsoft.com/office/officeart/2005/8/layout/radial6"/>
    <dgm:cxn modelId="{003D5B23-4534-4782-97E9-0A0267F20A6D}" srcId="{CFE342AB-282D-43AF-A135-EC9259C7CBF5}" destId="{74B74370-9269-4CEA-A88E-1FC01F8A43D0}" srcOrd="0" destOrd="0" parTransId="{B1B07D1D-629E-4269-842B-AE5755CEDB88}" sibTransId="{FBD280ED-6F1E-4CD4-A003-22104299A0CA}"/>
    <dgm:cxn modelId="{AB415561-A95A-4895-97FA-F9FBB8629619}" type="presOf" srcId="{CFE342AB-282D-43AF-A135-EC9259C7CBF5}" destId="{6B361312-DAE2-4506-A544-07EBEE5286D2}" srcOrd="0" destOrd="0" presId="urn:microsoft.com/office/officeart/2005/8/layout/radial6"/>
    <dgm:cxn modelId="{B9E8AF9D-1CB3-46C0-85C7-A146800B9498}" type="presOf" srcId="{74B74370-9269-4CEA-A88E-1FC01F8A43D0}" destId="{DC02E437-B98A-4F0E-AFEE-4924C2A1FBA0}" srcOrd="0" destOrd="0" presId="urn:microsoft.com/office/officeart/2005/8/layout/radial6"/>
    <dgm:cxn modelId="{8CAD70C0-A4C4-4459-BF49-B1F289A6DF55}" type="presOf" srcId="{FBD280ED-6F1E-4CD4-A003-22104299A0CA}" destId="{52F292A4-B1EC-45C5-A23B-4E8164F0D16F}" srcOrd="0" destOrd="0" presId="urn:microsoft.com/office/officeart/2005/8/layout/radial6"/>
    <dgm:cxn modelId="{24AF67CC-0D52-4412-80F1-4ADD07370DBB}" srcId="{13EBD215-4F70-4A8B-BF33-36C1600328EF}" destId="{CFE342AB-282D-43AF-A135-EC9259C7CBF5}" srcOrd="0" destOrd="0" parTransId="{59230567-145D-4396-92BE-1D10A06EC20D}" sibTransId="{3D3EB078-E7B6-4007-A66E-68858FC18883}"/>
    <dgm:cxn modelId="{2E317B98-9066-4C12-A554-242502DD9F26}" type="presParOf" srcId="{0DD8DA8D-E3C5-4DA9-B3CA-AEDD09A2715A}" destId="{6B361312-DAE2-4506-A544-07EBEE5286D2}" srcOrd="0" destOrd="0" presId="urn:microsoft.com/office/officeart/2005/8/layout/radial6"/>
    <dgm:cxn modelId="{568CCFE3-F2BF-4AC8-9575-454DA40052D6}" type="presParOf" srcId="{0DD8DA8D-E3C5-4DA9-B3CA-AEDD09A2715A}" destId="{9DDAAB00-E6C8-4D8F-8C21-9FB35EA22E6E}" srcOrd="1" destOrd="0" presId="urn:microsoft.com/office/officeart/2005/8/layout/radial6"/>
    <dgm:cxn modelId="{DA22C23B-7D9A-4AFA-9D3E-2FE832E10C96}" type="presParOf" srcId="{9DDAAB00-E6C8-4D8F-8C21-9FB35EA22E6E}" destId="{0793591A-7B39-467D-8870-66C68B9A4B16}" srcOrd="0" destOrd="0" presId="urn:microsoft.com/office/officeart/2005/8/layout/radial6"/>
    <dgm:cxn modelId="{83666525-EF92-44E1-AF2E-18B9384B3A73}" type="presParOf" srcId="{9DDAAB00-E6C8-4D8F-8C21-9FB35EA22E6E}" destId="{DC02E437-B98A-4F0E-AFEE-4924C2A1FBA0}" srcOrd="1" destOrd="0" presId="urn:microsoft.com/office/officeart/2005/8/layout/radial6"/>
    <dgm:cxn modelId="{6B491A44-D504-4415-B9D0-FDC9C141C55F}" type="presParOf" srcId="{0DD8DA8D-E3C5-4DA9-B3CA-AEDD09A2715A}" destId="{94DE2F42-204D-4BAE-9505-827579CA7C6E}" srcOrd="2" destOrd="0" presId="urn:microsoft.com/office/officeart/2005/8/layout/radial6"/>
    <dgm:cxn modelId="{E29FF7C3-E829-4FDD-B319-349000180153}" type="presParOf" srcId="{0DD8DA8D-E3C5-4DA9-B3CA-AEDD09A2715A}" destId="{9415069F-40FC-4876-BBB1-A469B02A8185}" srcOrd="3" destOrd="0" presId="urn:microsoft.com/office/officeart/2005/8/layout/radial6"/>
    <dgm:cxn modelId="{6D042ABE-0812-4257-9707-63B87AD05077}" type="presParOf" srcId="{0DD8DA8D-E3C5-4DA9-B3CA-AEDD09A2715A}" destId="{D98C044E-F06B-4237-92C6-6FCD540F8D2A}" srcOrd="4" destOrd="0" presId="urn:microsoft.com/office/officeart/2005/8/layout/radial6"/>
    <dgm:cxn modelId="{C353C2E9-FA79-4C42-B142-EFBE0F527060}" type="presParOf" srcId="{0DD8DA8D-E3C5-4DA9-B3CA-AEDD09A2715A}" destId="{52F292A4-B1EC-45C5-A23B-4E8164F0D16F}" srcOrd="5"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BD215-4F70-4A8B-BF33-36C1600328E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b-NO"/>
        </a:p>
      </dgm:t>
    </dgm:pt>
    <dgm:pt modelId="{CFE342AB-282D-43AF-A135-EC9259C7CBF5}">
      <dgm:prSet phldrT="[Tekst]" phldr="1"/>
      <dgm:spPr/>
      <dgm:t>
        <a:bodyPr/>
        <a:lstStyle/>
        <a:p>
          <a:endParaRPr lang="nb-NO" dirty="0"/>
        </a:p>
      </dgm:t>
    </dgm:pt>
    <dgm:pt modelId="{59230567-145D-4396-92BE-1D10A06EC20D}" type="parTrans" cxnId="{24AF67CC-0D52-4412-80F1-4ADD07370DBB}">
      <dgm:prSet/>
      <dgm:spPr/>
      <dgm:t>
        <a:bodyPr/>
        <a:lstStyle/>
        <a:p>
          <a:endParaRPr lang="nb-NO"/>
        </a:p>
      </dgm:t>
    </dgm:pt>
    <dgm:pt modelId="{3D3EB078-E7B6-4007-A66E-68858FC18883}" type="sibTrans" cxnId="{24AF67CC-0D52-4412-80F1-4ADD07370DBB}">
      <dgm:prSet/>
      <dgm:spPr/>
      <dgm:t>
        <a:bodyPr/>
        <a:lstStyle/>
        <a:p>
          <a:endParaRPr lang="nb-NO"/>
        </a:p>
      </dgm:t>
    </dgm:pt>
    <dgm:pt modelId="{74B74370-9269-4CEA-A88E-1FC01F8A43D0}">
      <dgm:prSet phldrT="[Tekst]" phldr="1"/>
      <dgm:spPr/>
      <dgm:t>
        <a:bodyPr/>
        <a:lstStyle/>
        <a:p>
          <a:endParaRPr lang="nb-NO" dirty="0"/>
        </a:p>
      </dgm:t>
    </dgm:pt>
    <dgm:pt modelId="{FBD280ED-6F1E-4CD4-A003-22104299A0CA}" type="sibTrans" cxnId="{003D5B23-4534-4782-97E9-0A0267F20A6D}">
      <dgm:prSet/>
      <dgm:spPr>
        <a:solidFill>
          <a:schemeClr val="accent6">
            <a:lumMod val="90000"/>
          </a:schemeClr>
        </a:solidFill>
        <a:scene3d>
          <a:camera prst="orthographicFront"/>
          <a:lightRig rig="threePt" dir="t"/>
        </a:scene3d>
        <a:sp3d>
          <a:bevelT prst="relaxedInset"/>
        </a:sp3d>
      </dgm:spPr>
      <dgm:t>
        <a:bodyPr/>
        <a:lstStyle/>
        <a:p>
          <a:endParaRPr lang="nb-NO"/>
        </a:p>
      </dgm:t>
    </dgm:pt>
    <dgm:pt modelId="{B1B07D1D-629E-4269-842B-AE5755CEDB88}" type="parTrans" cxnId="{003D5B23-4534-4782-97E9-0A0267F20A6D}">
      <dgm:prSet/>
      <dgm:spPr/>
      <dgm:t>
        <a:bodyPr/>
        <a:lstStyle/>
        <a:p>
          <a:endParaRPr lang="nb-NO"/>
        </a:p>
      </dgm:t>
    </dgm:pt>
    <dgm:pt modelId="{0DD8DA8D-E3C5-4DA9-B3CA-AEDD09A2715A}" type="pres">
      <dgm:prSet presAssocID="{13EBD215-4F70-4A8B-BF33-36C1600328EF}" presName="Name0" presStyleCnt="0">
        <dgm:presLayoutVars>
          <dgm:chMax val="1"/>
          <dgm:dir/>
          <dgm:animLvl val="ctr"/>
          <dgm:resizeHandles val="exact"/>
        </dgm:presLayoutVars>
      </dgm:prSet>
      <dgm:spPr/>
    </dgm:pt>
    <dgm:pt modelId="{6B361312-DAE2-4506-A544-07EBEE5286D2}" type="pres">
      <dgm:prSet presAssocID="{CFE342AB-282D-43AF-A135-EC9259C7CBF5}" presName="centerShape" presStyleLbl="node0" presStyleIdx="0" presStyleCnt="1"/>
      <dgm:spPr/>
    </dgm:pt>
    <dgm:pt modelId="{9DDAAB00-E6C8-4D8F-8C21-9FB35EA22E6E}" type="pres">
      <dgm:prSet presAssocID="{74B74370-9269-4CEA-A88E-1FC01F8A43D0}" presName="oneComp" presStyleCnt="0"/>
      <dgm:spPr/>
    </dgm:pt>
    <dgm:pt modelId="{0793591A-7B39-467D-8870-66C68B9A4B16}" type="pres">
      <dgm:prSet presAssocID="{74B74370-9269-4CEA-A88E-1FC01F8A43D0}" presName="dummyConnPt" presStyleCnt="0"/>
      <dgm:spPr/>
    </dgm:pt>
    <dgm:pt modelId="{DC02E437-B98A-4F0E-AFEE-4924C2A1FBA0}" type="pres">
      <dgm:prSet presAssocID="{74B74370-9269-4CEA-A88E-1FC01F8A43D0}" presName="oneNode" presStyleLbl="node1" presStyleIdx="0" presStyleCnt="1" custLinFactNeighborX="55234" custLinFactNeighborY="-10018">
        <dgm:presLayoutVars>
          <dgm:bulletEnabled val="1"/>
        </dgm:presLayoutVars>
      </dgm:prSet>
      <dgm:spPr/>
    </dgm:pt>
    <dgm:pt modelId="{94DE2F42-204D-4BAE-9505-827579CA7C6E}" type="pres">
      <dgm:prSet presAssocID="{74B74370-9269-4CEA-A88E-1FC01F8A43D0}" presName="dummya" presStyleCnt="0"/>
      <dgm:spPr/>
    </dgm:pt>
    <dgm:pt modelId="{9415069F-40FC-4876-BBB1-A469B02A8185}" type="pres">
      <dgm:prSet presAssocID="{74B74370-9269-4CEA-A88E-1FC01F8A43D0}" presName="dummyb" presStyleCnt="0"/>
      <dgm:spPr/>
    </dgm:pt>
    <dgm:pt modelId="{D98C044E-F06B-4237-92C6-6FCD540F8D2A}" type="pres">
      <dgm:prSet presAssocID="{74B74370-9269-4CEA-A88E-1FC01F8A43D0}" presName="dummyc" presStyleCnt="0"/>
      <dgm:spPr/>
    </dgm:pt>
    <dgm:pt modelId="{52F292A4-B1EC-45C5-A23B-4E8164F0D16F}" type="pres">
      <dgm:prSet presAssocID="{FBD280ED-6F1E-4CD4-A003-22104299A0CA}" presName="singleconn" presStyleLbl="sibTrans2D1" presStyleIdx="0" presStyleCnt="1"/>
      <dgm:spPr/>
    </dgm:pt>
  </dgm:ptLst>
  <dgm:cxnLst>
    <dgm:cxn modelId="{FBA88B22-1C80-4C03-8E3D-21893FF3CECD}" type="presOf" srcId="{13EBD215-4F70-4A8B-BF33-36C1600328EF}" destId="{0DD8DA8D-E3C5-4DA9-B3CA-AEDD09A2715A}" srcOrd="0" destOrd="0" presId="urn:microsoft.com/office/officeart/2005/8/layout/radial6"/>
    <dgm:cxn modelId="{003D5B23-4534-4782-97E9-0A0267F20A6D}" srcId="{CFE342AB-282D-43AF-A135-EC9259C7CBF5}" destId="{74B74370-9269-4CEA-A88E-1FC01F8A43D0}" srcOrd="0" destOrd="0" parTransId="{B1B07D1D-629E-4269-842B-AE5755CEDB88}" sibTransId="{FBD280ED-6F1E-4CD4-A003-22104299A0CA}"/>
    <dgm:cxn modelId="{AB415561-A95A-4895-97FA-F9FBB8629619}" type="presOf" srcId="{CFE342AB-282D-43AF-A135-EC9259C7CBF5}" destId="{6B361312-DAE2-4506-A544-07EBEE5286D2}" srcOrd="0" destOrd="0" presId="urn:microsoft.com/office/officeart/2005/8/layout/radial6"/>
    <dgm:cxn modelId="{B9E8AF9D-1CB3-46C0-85C7-A146800B9498}" type="presOf" srcId="{74B74370-9269-4CEA-A88E-1FC01F8A43D0}" destId="{DC02E437-B98A-4F0E-AFEE-4924C2A1FBA0}" srcOrd="0" destOrd="0" presId="urn:microsoft.com/office/officeart/2005/8/layout/radial6"/>
    <dgm:cxn modelId="{8CAD70C0-A4C4-4459-BF49-B1F289A6DF55}" type="presOf" srcId="{FBD280ED-6F1E-4CD4-A003-22104299A0CA}" destId="{52F292A4-B1EC-45C5-A23B-4E8164F0D16F}" srcOrd="0" destOrd="0" presId="urn:microsoft.com/office/officeart/2005/8/layout/radial6"/>
    <dgm:cxn modelId="{24AF67CC-0D52-4412-80F1-4ADD07370DBB}" srcId="{13EBD215-4F70-4A8B-BF33-36C1600328EF}" destId="{CFE342AB-282D-43AF-A135-EC9259C7CBF5}" srcOrd="0" destOrd="0" parTransId="{59230567-145D-4396-92BE-1D10A06EC20D}" sibTransId="{3D3EB078-E7B6-4007-A66E-68858FC18883}"/>
    <dgm:cxn modelId="{2E317B98-9066-4C12-A554-242502DD9F26}" type="presParOf" srcId="{0DD8DA8D-E3C5-4DA9-B3CA-AEDD09A2715A}" destId="{6B361312-DAE2-4506-A544-07EBEE5286D2}" srcOrd="0" destOrd="0" presId="urn:microsoft.com/office/officeart/2005/8/layout/radial6"/>
    <dgm:cxn modelId="{568CCFE3-F2BF-4AC8-9575-454DA40052D6}" type="presParOf" srcId="{0DD8DA8D-E3C5-4DA9-B3CA-AEDD09A2715A}" destId="{9DDAAB00-E6C8-4D8F-8C21-9FB35EA22E6E}" srcOrd="1" destOrd="0" presId="urn:microsoft.com/office/officeart/2005/8/layout/radial6"/>
    <dgm:cxn modelId="{DA22C23B-7D9A-4AFA-9D3E-2FE832E10C96}" type="presParOf" srcId="{9DDAAB00-E6C8-4D8F-8C21-9FB35EA22E6E}" destId="{0793591A-7B39-467D-8870-66C68B9A4B16}" srcOrd="0" destOrd="0" presId="urn:microsoft.com/office/officeart/2005/8/layout/radial6"/>
    <dgm:cxn modelId="{83666525-EF92-44E1-AF2E-18B9384B3A73}" type="presParOf" srcId="{9DDAAB00-E6C8-4D8F-8C21-9FB35EA22E6E}" destId="{DC02E437-B98A-4F0E-AFEE-4924C2A1FBA0}" srcOrd="1" destOrd="0" presId="urn:microsoft.com/office/officeart/2005/8/layout/radial6"/>
    <dgm:cxn modelId="{6B491A44-D504-4415-B9D0-FDC9C141C55F}" type="presParOf" srcId="{0DD8DA8D-E3C5-4DA9-B3CA-AEDD09A2715A}" destId="{94DE2F42-204D-4BAE-9505-827579CA7C6E}" srcOrd="2" destOrd="0" presId="urn:microsoft.com/office/officeart/2005/8/layout/radial6"/>
    <dgm:cxn modelId="{E29FF7C3-E829-4FDD-B319-349000180153}" type="presParOf" srcId="{0DD8DA8D-E3C5-4DA9-B3CA-AEDD09A2715A}" destId="{9415069F-40FC-4876-BBB1-A469B02A8185}" srcOrd="3" destOrd="0" presId="urn:microsoft.com/office/officeart/2005/8/layout/radial6"/>
    <dgm:cxn modelId="{6D042ABE-0812-4257-9707-63B87AD05077}" type="presParOf" srcId="{0DD8DA8D-E3C5-4DA9-B3CA-AEDD09A2715A}" destId="{D98C044E-F06B-4237-92C6-6FCD540F8D2A}" srcOrd="4" destOrd="0" presId="urn:microsoft.com/office/officeart/2005/8/layout/radial6"/>
    <dgm:cxn modelId="{C353C2E9-FA79-4C42-B142-EFBE0F527060}" type="presParOf" srcId="{0DD8DA8D-E3C5-4DA9-B3CA-AEDD09A2715A}" destId="{52F292A4-B1EC-45C5-A23B-4E8164F0D16F}" srcOrd="5"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1B17-C717-46F9-9A1D-A64B3E312D23}">
      <dsp:nvSpPr>
        <dsp:cNvPr id="0" name=""/>
        <dsp:cNvSpPr/>
      </dsp:nvSpPr>
      <dsp:spPr>
        <a:xfrm rot="10800000">
          <a:off x="2010913" y="4657"/>
          <a:ext cx="7503657" cy="485924"/>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nb-NO" sz="1900" b="1" kern="1200" dirty="0"/>
            <a:t>De gamle grekere</a:t>
          </a:r>
          <a:r>
            <a:rPr lang="nb-NO" sz="1900" kern="1200" dirty="0"/>
            <a:t>: Innovasjon som politisk endring</a:t>
          </a:r>
        </a:p>
      </dsp:txBody>
      <dsp:txXfrm rot="10800000">
        <a:off x="2132394" y="4657"/>
        <a:ext cx="7382176" cy="485924"/>
      </dsp:txXfrm>
    </dsp:sp>
    <dsp:sp modelId="{78B64E96-E46D-46B8-B820-FFE786CD374C}">
      <dsp:nvSpPr>
        <dsp:cNvPr id="0" name=""/>
        <dsp:cNvSpPr/>
      </dsp:nvSpPr>
      <dsp:spPr>
        <a:xfrm>
          <a:off x="1769124" y="5830"/>
          <a:ext cx="483579" cy="483579"/>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5B848-98FF-4EAE-A0AD-32F3DF86A740}">
      <dsp:nvSpPr>
        <dsp:cNvPr id="0" name=""/>
        <dsp:cNvSpPr/>
      </dsp:nvSpPr>
      <dsp:spPr>
        <a:xfrm rot="10800000">
          <a:off x="2010913" y="634933"/>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Fram til reformasjonen</a:t>
          </a:r>
          <a:r>
            <a:rPr lang="nb-NO" sz="1900" kern="1200" dirty="0"/>
            <a:t>: Innovasjon som åndelig fornyelse </a:t>
          </a:r>
        </a:p>
      </dsp:txBody>
      <dsp:txXfrm rot="10800000">
        <a:off x="2131808" y="634933"/>
        <a:ext cx="7382762" cy="483579"/>
      </dsp:txXfrm>
    </dsp:sp>
    <dsp:sp modelId="{7EB03F49-1809-4DA8-85CB-EFB272A6E461}">
      <dsp:nvSpPr>
        <dsp:cNvPr id="0" name=""/>
        <dsp:cNvSpPr/>
      </dsp:nvSpPr>
      <dsp:spPr>
        <a:xfrm>
          <a:off x="1769124" y="634933"/>
          <a:ext cx="483579" cy="483579"/>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0E612-5213-4A4B-A9A7-C6A80670B57B}">
      <dsp:nvSpPr>
        <dsp:cNvPr id="0" name=""/>
        <dsp:cNvSpPr/>
      </dsp:nvSpPr>
      <dsp:spPr>
        <a:xfrm rot="10800000">
          <a:off x="2010913" y="1262865"/>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Fra ca. 1500-1800</a:t>
          </a:r>
          <a:r>
            <a:rPr lang="nb-NO" sz="1900" kern="1200" dirty="0"/>
            <a:t>: Innovasjon som et negativt begrep</a:t>
          </a:r>
        </a:p>
      </dsp:txBody>
      <dsp:txXfrm rot="10800000">
        <a:off x="2131808" y="1262865"/>
        <a:ext cx="7382762" cy="483579"/>
      </dsp:txXfrm>
    </dsp:sp>
    <dsp:sp modelId="{06A448C2-B05A-456D-A913-BC761B468BF3}">
      <dsp:nvSpPr>
        <dsp:cNvPr id="0" name=""/>
        <dsp:cNvSpPr/>
      </dsp:nvSpPr>
      <dsp:spPr>
        <a:xfrm>
          <a:off x="1769124" y="1262865"/>
          <a:ext cx="483579" cy="483579"/>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53D68-37CF-411F-9384-0E4A5E7380BA}">
      <dsp:nvSpPr>
        <dsp:cNvPr id="0" name=""/>
        <dsp:cNvSpPr/>
      </dsp:nvSpPr>
      <dsp:spPr>
        <a:xfrm rot="10800000">
          <a:off x="2010913" y="1890796"/>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1800-1900</a:t>
          </a:r>
          <a:r>
            <a:rPr lang="nb-NO" sz="1900" kern="1200" dirty="0"/>
            <a:t>: Innovasjon som nyskaping/oppfinnelser (</a:t>
          </a:r>
          <a:r>
            <a:rPr lang="nb-NO" sz="1900" kern="1200" dirty="0" err="1"/>
            <a:t>inventions</a:t>
          </a:r>
          <a:r>
            <a:rPr lang="nb-NO" sz="1900" kern="1200" dirty="0"/>
            <a:t>)</a:t>
          </a:r>
        </a:p>
      </dsp:txBody>
      <dsp:txXfrm rot="10800000">
        <a:off x="2131808" y="1890796"/>
        <a:ext cx="7382762" cy="483579"/>
      </dsp:txXfrm>
    </dsp:sp>
    <dsp:sp modelId="{66C3C782-8B80-47A6-8233-9704C470A9C5}">
      <dsp:nvSpPr>
        <dsp:cNvPr id="0" name=""/>
        <dsp:cNvSpPr/>
      </dsp:nvSpPr>
      <dsp:spPr>
        <a:xfrm>
          <a:off x="1769124" y="1890796"/>
          <a:ext cx="483579" cy="483579"/>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06252-EF71-42CC-A818-70EE3E6AF628}">
      <dsp:nvSpPr>
        <dsp:cNvPr id="0" name=""/>
        <dsp:cNvSpPr/>
      </dsp:nvSpPr>
      <dsp:spPr>
        <a:xfrm rot="10800000">
          <a:off x="2010913" y="2518727"/>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1934: Joseph </a:t>
          </a:r>
          <a:r>
            <a:rPr lang="nb-NO" sz="1900" b="1" kern="1200" dirty="0" err="1"/>
            <a:t>Schumpeter</a:t>
          </a:r>
          <a:r>
            <a:rPr lang="nb-NO" sz="1900" b="1" kern="1200" dirty="0"/>
            <a:t>: </a:t>
          </a:r>
          <a:r>
            <a:rPr lang="nb-NO" sz="1900" kern="1200" dirty="0"/>
            <a:t>Innovasjon som dynamisk prosess</a:t>
          </a:r>
        </a:p>
      </dsp:txBody>
      <dsp:txXfrm rot="10800000">
        <a:off x="2131808" y="2518727"/>
        <a:ext cx="7382762" cy="483579"/>
      </dsp:txXfrm>
    </dsp:sp>
    <dsp:sp modelId="{D144AE44-5B05-4A98-91A6-6DF61919D6AD}">
      <dsp:nvSpPr>
        <dsp:cNvPr id="0" name=""/>
        <dsp:cNvSpPr/>
      </dsp:nvSpPr>
      <dsp:spPr>
        <a:xfrm>
          <a:off x="1769124" y="2518727"/>
          <a:ext cx="483579" cy="483579"/>
        </a:xfrm>
        <a:prstGeom prst="ellipse">
          <a:avLst/>
        </a:prstGeom>
        <a:blipFill rotWithShape="1">
          <a:blip xmlns:r="http://schemas.openxmlformats.org/officeDocument/2006/relationships" r:embed="rId9"/>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E5808-3ED3-4DFB-8FF0-A46C39C4312A}">
      <dsp:nvSpPr>
        <dsp:cNvPr id="0" name=""/>
        <dsp:cNvSpPr/>
      </dsp:nvSpPr>
      <dsp:spPr>
        <a:xfrm rot="10800000">
          <a:off x="2010913" y="3146658"/>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Etterkrigstiden: </a:t>
          </a:r>
          <a:r>
            <a:rPr lang="nb-NO" sz="1900" kern="1200" dirty="0"/>
            <a:t>Science push, teknologi og lineær modell</a:t>
          </a:r>
        </a:p>
      </dsp:txBody>
      <dsp:txXfrm rot="10800000">
        <a:off x="2131808" y="3146658"/>
        <a:ext cx="7382762" cy="483579"/>
      </dsp:txXfrm>
    </dsp:sp>
    <dsp:sp modelId="{1EE45DAC-E28A-4ABE-A1FD-A4B936A85266}">
      <dsp:nvSpPr>
        <dsp:cNvPr id="0" name=""/>
        <dsp:cNvSpPr/>
      </dsp:nvSpPr>
      <dsp:spPr>
        <a:xfrm>
          <a:off x="1769124" y="3146658"/>
          <a:ext cx="483579" cy="483579"/>
        </a:xfrm>
        <a:prstGeom prst="ellipse">
          <a:avLst/>
        </a:prstGeom>
        <a:blipFill>
          <a:blip xmlns:r="http://schemas.openxmlformats.org/officeDocument/2006/relationships"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61852-0758-489F-AFA2-1FAD0550937B}">
      <dsp:nvSpPr>
        <dsp:cNvPr id="0" name=""/>
        <dsp:cNvSpPr/>
      </dsp:nvSpPr>
      <dsp:spPr>
        <a:xfrm rot="10800000">
          <a:off x="2010913" y="3774589"/>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1992: </a:t>
          </a:r>
          <a:r>
            <a:rPr lang="nb-NO" sz="1900" kern="1200" dirty="0"/>
            <a:t>Første systematiske målinger av innovasjon (CIS)</a:t>
          </a:r>
        </a:p>
      </dsp:txBody>
      <dsp:txXfrm rot="10800000">
        <a:off x="2131808" y="3774589"/>
        <a:ext cx="7382762" cy="483579"/>
      </dsp:txXfrm>
    </dsp:sp>
    <dsp:sp modelId="{89BE59F5-5368-46A8-A764-F64711EC6EAA}">
      <dsp:nvSpPr>
        <dsp:cNvPr id="0" name=""/>
        <dsp:cNvSpPr/>
      </dsp:nvSpPr>
      <dsp:spPr>
        <a:xfrm>
          <a:off x="1769124" y="3774589"/>
          <a:ext cx="483579" cy="483579"/>
        </a:xfrm>
        <a:prstGeom prst="ellipse">
          <a:avLst/>
        </a:prstGeom>
        <a:blipFill>
          <a:blip xmlns:r="http://schemas.openxmlformats.org/officeDocument/2006/relationships"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C47D8-A22C-459C-97AF-3C07860E27AC}">
      <dsp:nvSpPr>
        <dsp:cNvPr id="0" name=""/>
        <dsp:cNvSpPr/>
      </dsp:nvSpPr>
      <dsp:spPr>
        <a:xfrm rot="10800000">
          <a:off x="2010913" y="4402520"/>
          <a:ext cx="7503657" cy="483579"/>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45" tIns="72390" rIns="135128" bIns="72390" numCol="1" spcCol="1270" anchor="ctr" anchorCtr="0">
          <a:noAutofit/>
        </a:bodyPr>
        <a:lstStyle/>
        <a:p>
          <a:pPr marL="0" lvl="0" indent="0" algn="l" defTabSz="844550">
            <a:lnSpc>
              <a:spcPct val="90000"/>
            </a:lnSpc>
            <a:spcBef>
              <a:spcPct val="0"/>
            </a:spcBef>
            <a:spcAft>
              <a:spcPct val="35000"/>
            </a:spcAft>
            <a:buNone/>
          </a:pPr>
          <a:r>
            <a:rPr lang="nb-NO" sz="1900" b="1" kern="1200" dirty="0"/>
            <a:t>Fra 1980-2010: </a:t>
          </a:r>
          <a:r>
            <a:rPr lang="nb-NO" sz="1900" kern="1200" dirty="0"/>
            <a:t>Innovasjon forstått som system.</a:t>
          </a:r>
        </a:p>
      </dsp:txBody>
      <dsp:txXfrm rot="10800000">
        <a:off x="2131808" y="4402520"/>
        <a:ext cx="7382762" cy="483579"/>
      </dsp:txXfrm>
    </dsp:sp>
    <dsp:sp modelId="{208BC341-2F71-45B4-94A1-ACC06200CF4A}">
      <dsp:nvSpPr>
        <dsp:cNvPr id="0" name=""/>
        <dsp:cNvSpPr/>
      </dsp:nvSpPr>
      <dsp:spPr>
        <a:xfrm>
          <a:off x="1769124" y="4402520"/>
          <a:ext cx="483579" cy="483579"/>
        </a:xfrm>
        <a:prstGeom prst="ellipse">
          <a:avLst/>
        </a:prstGeom>
        <a:blipFill>
          <a:blip xmlns:r="http://schemas.openxmlformats.org/officeDocument/2006/relationships"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292A4-B1EC-45C5-A23B-4E8164F0D16F}">
      <dsp:nvSpPr>
        <dsp:cNvPr id="0" name=""/>
        <dsp:cNvSpPr/>
      </dsp:nvSpPr>
      <dsp:spPr>
        <a:xfrm>
          <a:off x="1435088" y="598418"/>
          <a:ext cx="3968444" cy="3968444"/>
        </a:xfrm>
        <a:prstGeom prst="blockArc">
          <a:avLst>
            <a:gd name="adj1" fmla="val 8543"/>
            <a:gd name="adj2" fmla="val 21591457"/>
            <a:gd name="adj3" fmla="val 4641"/>
          </a:avLst>
        </a:prstGeom>
        <a:solidFill>
          <a:schemeClr val="accent6">
            <a:lumMod val="90000"/>
          </a:scheme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6B361312-DAE2-4506-A544-07EBEE5286D2}">
      <dsp:nvSpPr>
        <dsp:cNvPr id="0" name=""/>
        <dsp:cNvSpPr/>
      </dsp:nvSpPr>
      <dsp:spPr>
        <a:xfrm>
          <a:off x="2500846" y="1664181"/>
          <a:ext cx="1827284" cy="1827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nb-NO" sz="3200" kern="1200" dirty="0"/>
        </a:p>
      </dsp:txBody>
      <dsp:txXfrm>
        <a:off x="2768446" y="1931781"/>
        <a:ext cx="1292084" cy="1292084"/>
      </dsp:txXfrm>
    </dsp:sp>
    <dsp:sp modelId="{DC02E437-B98A-4F0E-AFEE-4924C2A1FBA0}">
      <dsp:nvSpPr>
        <dsp:cNvPr id="0" name=""/>
        <dsp:cNvSpPr/>
      </dsp:nvSpPr>
      <dsp:spPr>
        <a:xfrm>
          <a:off x="5419611" y="1810134"/>
          <a:ext cx="1279099" cy="1279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nb-NO" sz="2300" kern="1200" dirty="0"/>
        </a:p>
      </dsp:txBody>
      <dsp:txXfrm>
        <a:off x="5606931" y="1997454"/>
        <a:ext cx="904459" cy="904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292A4-B1EC-45C5-A23B-4E8164F0D16F}">
      <dsp:nvSpPr>
        <dsp:cNvPr id="0" name=""/>
        <dsp:cNvSpPr/>
      </dsp:nvSpPr>
      <dsp:spPr>
        <a:xfrm>
          <a:off x="1435088" y="598418"/>
          <a:ext cx="3968444" cy="3968444"/>
        </a:xfrm>
        <a:prstGeom prst="blockArc">
          <a:avLst>
            <a:gd name="adj1" fmla="val 8543"/>
            <a:gd name="adj2" fmla="val 21591457"/>
            <a:gd name="adj3" fmla="val 4641"/>
          </a:avLst>
        </a:prstGeom>
        <a:solidFill>
          <a:schemeClr val="accent6">
            <a:lumMod val="90000"/>
          </a:scheme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6B361312-DAE2-4506-A544-07EBEE5286D2}">
      <dsp:nvSpPr>
        <dsp:cNvPr id="0" name=""/>
        <dsp:cNvSpPr/>
      </dsp:nvSpPr>
      <dsp:spPr>
        <a:xfrm>
          <a:off x="2500846" y="1664181"/>
          <a:ext cx="1827284" cy="18272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nb-NO" sz="3200" kern="1200" dirty="0"/>
        </a:p>
      </dsp:txBody>
      <dsp:txXfrm>
        <a:off x="2768446" y="1931781"/>
        <a:ext cx="1292084" cy="1292084"/>
      </dsp:txXfrm>
    </dsp:sp>
    <dsp:sp modelId="{DC02E437-B98A-4F0E-AFEE-4924C2A1FBA0}">
      <dsp:nvSpPr>
        <dsp:cNvPr id="0" name=""/>
        <dsp:cNvSpPr/>
      </dsp:nvSpPr>
      <dsp:spPr>
        <a:xfrm>
          <a:off x="5419611" y="1810134"/>
          <a:ext cx="1279099" cy="1279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nb-NO" sz="2300" kern="1200" dirty="0"/>
        </a:p>
      </dsp:txBody>
      <dsp:txXfrm>
        <a:off x="5606931" y="1997454"/>
        <a:ext cx="904459" cy="90445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3A59EA4-BD77-344D-A4AC-FED15260E5BC}" type="datetimeFigureOut">
              <a:rPr lang="en-US" smtClean="0"/>
              <a:t>11/25/2020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B68B58-01EB-8F47-863C-4C2D7E43D678}" type="slidenum">
              <a:rPr lang="en-US" smtClean="0"/>
              <a:t>‹#›</a:t>
            </a:fld>
            <a:endParaRPr lang="en-US"/>
          </a:p>
        </p:txBody>
      </p:sp>
    </p:spTree>
    <p:extLst>
      <p:ext uri="{BB962C8B-B14F-4D97-AF65-F5344CB8AC3E}">
        <p14:creationId xmlns:p14="http://schemas.microsoft.com/office/powerpoint/2010/main" val="157124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BD65C4-E29C-7845-8893-F3CCC9C94B5C}" type="datetimeFigureOut">
              <a:rPr lang="en-US" smtClean="0"/>
              <a:t>11/25/2020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C97E71-7CC0-7D4D-AFFD-1D3A1FC40E8C}" type="slidenum">
              <a:rPr lang="en-US" smtClean="0"/>
              <a:t>‹#›</a:t>
            </a:fld>
            <a:endParaRPr lang="en-US"/>
          </a:p>
        </p:txBody>
      </p:sp>
    </p:spTree>
    <p:extLst>
      <p:ext uri="{BB962C8B-B14F-4D97-AF65-F5344CB8AC3E}">
        <p14:creationId xmlns:p14="http://schemas.microsoft.com/office/powerpoint/2010/main" val="1502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70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88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0AA28-4800-47C6-87F2-23D2BE733822}"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7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043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AC97E71-7CC0-7D4D-AFFD-1D3A1FC40E8C}" type="slidenum">
              <a:rPr lang="en-US" smtClean="0"/>
              <a:t>16</a:t>
            </a:fld>
            <a:endParaRPr lang="en-US"/>
          </a:p>
        </p:txBody>
      </p:sp>
    </p:spTree>
    <p:extLst>
      <p:ext uri="{BB962C8B-B14F-4D97-AF65-F5344CB8AC3E}">
        <p14:creationId xmlns:p14="http://schemas.microsoft.com/office/powerpoint/2010/main" val="123413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AC97E71-7CC0-7D4D-AFFD-1D3A1FC40E8C}" type="slidenum">
              <a:rPr lang="en-US" smtClean="0"/>
              <a:t>17</a:t>
            </a:fld>
            <a:endParaRPr lang="en-US"/>
          </a:p>
        </p:txBody>
      </p:sp>
    </p:spTree>
    <p:extLst>
      <p:ext uri="{BB962C8B-B14F-4D97-AF65-F5344CB8AC3E}">
        <p14:creationId xmlns:p14="http://schemas.microsoft.com/office/powerpoint/2010/main" val="114582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85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84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703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56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298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9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44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686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72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53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11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DC75-49DC-4652-8612-7A44FD752341}" type="slidenum">
              <a:rPr kumimoji="0" lang="nb-NO"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2588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6" name="Picture 5" descr="nifu_ppt_addpoint-4.png"/>
          <p:cNvPicPr>
            <a:picLocks noChangeAspect="1"/>
          </p:cNvPicPr>
          <p:nvPr userDrawn="1"/>
        </p:nvPicPr>
        <p:blipFill>
          <a:blip r:embed="rId2" cstate="print"/>
          <a:stretch>
            <a:fillRect/>
          </a:stretch>
        </p:blipFill>
        <p:spPr>
          <a:xfrm>
            <a:off x="1008" y="567"/>
            <a:ext cx="12190993" cy="6857433"/>
          </a:xfrm>
          <a:prstGeom prst="rect">
            <a:avLst/>
          </a:prstGeom>
        </p:spPr>
      </p:pic>
    </p:spTree>
    <p:extLst>
      <p:ext uri="{BB962C8B-B14F-4D97-AF65-F5344CB8AC3E}">
        <p14:creationId xmlns:p14="http://schemas.microsoft.com/office/powerpoint/2010/main" val="155315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2"/>
                </a:solidFill>
              </a:defRPr>
            </a:lvl1pPr>
          </a:lstStyle>
          <a:p>
            <a:r>
              <a:rPr lang="nb-NO"/>
              <a:t>Klikk for å redigere tittelstil</a:t>
            </a:r>
            <a:endParaRPr lang="nb-NO" dirty="0"/>
          </a:p>
        </p:txBody>
      </p:sp>
      <p:sp>
        <p:nvSpPr>
          <p:cNvPr id="3" name="Plassholder for dato 2"/>
          <p:cNvSpPr>
            <a:spLocks noGrp="1"/>
          </p:cNvSpPr>
          <p:nvPr>
            <p:ph type="dt" sz="half" idx="10"/>
          </p:nvPr>
        </p:nvSpPr>
        <p:spPr/>
        <p:txBody>
          <a:bodyPr/>
          <a:lstStyle>
            <a:lvl1pPr>
              <a:defRPr>
                <a:solidFill>
                  <a:schemeClr val="tx2"/>
                </a:solidFill>
              </a:defRPr>
            </a:lvl1pPr>
          </a:lstStyle>
          <a:p>
            <a:fld id="{518D0030-724F-4B86-80FB-6CF6135998C8}" type="datetime1">
              <a:rPr lang="nb-NO" smtClean="0"/>
              <a:t>25.11.2020</a:t>
            </a:fld>
            <a:endParaRPr lang="nb-NO"/>
          </a:p>
        </p:txBody>
      </p:sp>
      <p:sp>
        <p:nvSpPr>
          <p:cNvPr id="4" name="Plassholder for bunntekst 3"/>
          <p:cNvSpPr>
            <a:spLocks noGrp="1"/>
          </p:cNvSpPr>
          <p:nvPr>
            <p:ph type="ftr" sz="quarter" idx="11"/>
          </p:nvPr>
        </p:nvSpPr>
        <p:spPr/>
        <p:txBody>
          <a:bodyPr/>
          <a:lstStyle>
            <a:lvl1pPr>
              <a:defRPr>
                <a:solidFill>
                  <a:schemeClr val="tx2"/>
                </a:solidFill>
              </a:defRPr>
            </a:lvl1pPr>
          </a:lstStyle>
          <a:p>
            <a:r>
              <a:rPr lang="nb-NO"/>
              <a:t>Kvinnovasjon 17.11.20-ESO</a:t>
            </a:r>
          </a:p>
        </p:txBody>
      </p:sp>
      <p:sp>
        <p:nvSpPr>
          <p:cNvPr id="5" name="Plassholder for lysbildenummer 4"/>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Tree>
    <p:extLst>
      <p:ext uri="{BB962C8B-B14F-4D97-AF65-F5344CB8AC3E}">
        <p14:creationId xmlns:p14="http://schemas.microsoft.com/office/powerpoint/2010/main" val="107211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solidFill>
                  <a:schemeClr val="tx2"/>
                </a:solidFill>
              </a:defRPr>
            </a:lvl1pPr>
          </a:lstStyle>
          <a:p>
            <a:fld id="{D1C7ADD6-BC28-41BC-834D-1A70AE55F388}" type="datetime1">
              <a:rPr lang="nb-NO" smtClean="0"/>
              <a:t>25.11.2020</a:t>
            </a:fld>
            <a:endParaRPr lang="nb-NO"/>
          </a:p>
        </p:txBody>
      </p:sp>
      <p:sp>
        <p:nvSpPr>
          <p:cNvPr id="3" name="Plassholder for bunntekst 2"/>
          <p:cNvSpPr>
            <a:spLocks noGrp="1"/>
          </p:cNvSpPr>
          <p:nvPr>
            <p:ph type="ftr" sz="quarter" idx="11"/>
          </p:nvPr>
        </p:nvSpPr>
        <p:spPr/>
        <p:txBody>
          <a:bodyPr/>
          <a:lstStyle>
            <a:lvl1pPr>
              <a:defRPr>
                <a:solidFill>
                  <a:schemeClr val="tx2"/>
                </a:solidFill>
              </a:defRPr>
            </a:lvl1pPr>
          </a:lstStyle>
          <a:p>
            <a:r>
              <a:rPr lang="nb-NO"/>
              <a:t>Kvinnovasjon 17.11.20-ESO</a:t>
            </a:r>
          </a:p>
        </p:txBody>
      </p:sp>
      <p:sp>
        <p:nvSpPr>
          <p:cNvPr id="4" name="Plassholder for lysbildenummer 3"/>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Tree>
    <p:extLst>
      <p:ext uri="{BB962C8B-B14F-4D97-AF65-F5344CB8AC3E}">
        <p14:creationId xmlns:p14="http://schemas.microsoft.com/office/powerpoint/2010/main" val="306226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kside">
    <p:spTree>
      <p:nvGrpSpPr>
        <p:cNvPr id="1" name=""/>
        <p:cNvGrpSpPr/>
        <p:nvPr/>
      </p:nvGrpSpPr>
      <p:grpSpPr>
        <a:xfrm>
          <a:off x="0" y="0"/>
          <a:ext cx="0" cy="0"/>
          <a:chOff x="0" y="0"/>
          <a:chExt cx="0" cy="0"/>
        </a:xfrm>
      </p:grpSpPr>
      <p:pic>
        <p:nvPicPr>
          <p:cNvPr id="7" name="Picture 6" descr="nifu_ppt_bakgrunner_addpoint-1.png"/>
          <p:cNvPicPr>
            <a:picLocks noChangeAspect="1"/>
          </p:cNvPicPr>
          <p:nvPr userDrawn="1"/>
        </p:nvPicPr>
        <p:blipFill>
          <a:blip r:embed="rId2" cstate="print"/>
          <a:stretch>
            <a:fillRect/>
          </a:stretch>
        </p:blipFill>
        <p:spPr>
          <a:xfrm>
            <a:off x="503" y="284"/>
            <a:ext cx="12190992" cy="6857432"/>
          </a:xfrm>
          <a:prstGeom prst="rect">
            <a:avLst/>
          </a:prstGeom>
        </p:spPr>
      </p:pic>
      <p:sp>
        <p:nvSpPr>
          <p:cNvPr id="3" name="Undertittel 2"/>
          <p:cNvSpPr>
            <a:spLocks noGrp="1"/>
          </p:cNvSpPr>
          <p:nvPr>
            <p:ph type="subTitle" idx="1" hasCustomPrompt="1"/>
          </p:nvPr>
        </p:nvSpPr>
        <p:spPr>
          <a:xfrm>
            <a:off x="936000" y="1420092"/>
            <a:ext cx="6203635" cy="452600"/>
          </a:xfrm>
        </p:spPr>
        <p:txBody>
          <a:bodyPr lIns="0" tIns="0" rIns="0" bIns="0">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lang="en-US" dirty="0" err="1"/>
              <a:t>postadresse</a:t>
            </a:r>
            <a:endParaRPr lang="nb-NO" dirty="0"/>
          </a:p>
        </p:txBody>
      </p:sp>
      <p:sp>
        <p:nvSpPr>
          <p:cNvPr id="8" name="TextBox 7"/>
          <p:cNvSpPr txBox="1"/>
          <p:nvPr userDrawn="1"/>
        </p:nvSpPr>
        <p:spPr>
          <a:xfrm>
            <a:off x="936000" y="1787446"/>
            <a:ext cx="1661352" cy="369332"/>
          </a:xfrm>
          <a:prstGeom prst="rect">
            <a:avLst/>
          </a:prstGeom>
          <a:noFill/>
        </p:spPr>
        <p:txBody>
          <a:bodyPr wrap="none" lIns="0" tIns="0" rIns="0" bIns="0" rtlCol="0">
            <a:spAutoFit/>
          </a:bodyPr>
          <a:lstStyle/>
          <a:p>
            <a:r>
              <a:rPr lang="nb-NO" sz="2400" dirty="0">
                <a:solidFill>
                  <a:schemeClr val="bg1"/>
                </a:solidFill>
              </a:rPr>
              <a:t>www.nifu.no</a:t>
            </a:r>
          </a:p>
        </p:txBody>
      </p:sp>
    </p:spTree>
    <p:extLst>
      <p:ext uri="{BB962C8B-B14F-4D97-AF65-F5344CB8AC3E}">
        <p14:creationId xmlns:p14="http://schemas.microsoft.com/office/powerpoint/2010/main" val="242518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Picture 6" descr="nifu_ppt_bakgrunner_addpoint-1.png"/>
          <p:cNvPicPr>
            <a:picLocks noChangeAspect="1"/>
          </p:cNvPicPr>
          <p:nvPr userDrawn="1"/>
        </p:nvPicPr>
        <p:blipFill>
          <a:blip r:embed="rId2" cstate="print"/>
          <a:stretch>
            <a:fillRect/>
          </a:stretch>
        </p:blipFill>
        <p:spPr>
          <a:xfrm>
            <a:off x="503" y="284"/>
            <a:ext cx="12190992" cy="6857433"/>
          </a:xfrm>
          <a:prstGeom prst="rect">
            <a:avLst/>
          </a:prstGeom>
        </p:spPr>
      </p:pic>
      <p:sp>
        <p:nvSpPr>
          <p:cNvPr id="2" name="Tittel 1"/>
          <p:cNvSpPr>
            <a:spLocks noGrp="1"/>
          </p:cNvSpPr>
          <p:nvPr>
            <p:ph type="ctrTitle"/>
          </p:nvPr>
        </p:nvSpPr>
        <p:spPr>
          <a:xfrm>
            <a:off x="936000" y="3197742"/>
            <a:ext cx="10363200" cy="1095355"/>
          </a:xfrm>
        </p:spPr>
        <p:txBody>
          <a:bodyPr lIns="0" tIns="0" rIns="0" bIns="0" anchor="t" anchorCtr="0">
            <a:normAutofit/>
          </a:bodyPr>
          <a:lstStyle>
            <a:lvl1pPr algn="l">
              <a:defRPr sz="3200" b="1" i="1">
                <a:solidFill>
                  <a:schemeClr val="bg1"/>
                </a:solidFill>
              </a:defRPr>
            </a:lvl1pPr>
          </a:lstStyle>
          <a:p>
            <a:r>
              <a:rPr lang="nb-NO"/>
              <a:t>Klikk for å redigere tittelstil</a:t>
            </a:r>
            <a:endParaRPr lang="nb-NO" dirty="0"/>
          </a:p>
        </p:txBody>
      </p:sp>
      <p:sp>
        <p:nvSpPr>
          <p:cNvPr id="4" name="Plassholder for dato 3"/>
          <p:cNvSpPr>
            <a:spLocks noGrp="1"/>
          </p:cNvSpPr>
          <p:nvPr>
            <p:ph type="dt" sz="half" idx="10"/>
          </p:nvPr>
        </p:nvSpPr>
        <p:spPr>
          <a:xfrm>
            <a:off x="936000" y="2550274"/>
            <a:ext cx="4416491" cy="215444"/>
          </a:xfrm>
        </p:spPr>
        <p:txBody>
          <a:bodyPr wrap="square" lIns="0" tIns="0" rIns="0" bIns="0" anchor="t" anchorCtr="0">
            <a:spAutoFit/>
          </a:bodyPr>
          <a:lstStyle>
            <a:lvl1pPr>
              <a:defRPr sz="1400">
                <a:solidFill>
                  <a:schemeClr val="bg1"/>
                </a:solidFill>
              </a:defRPr>
            </a:lvl1pPr>
          </a:lstStyle>
          <a:p>
            <a:fld id="{5F4FCF60-25F2-490B-B1B2-4B2A90439E72}" type="datetime1">
              <a:rPr lang="nb-NO" smtClean="0"/>
              <a:t>25.11.2020</a:t>
            </a:fld>
            <a:endParaRPr lang="nb-NO" dirty="0"/>
          </a:p>
        </p:txBody>
      </p:sp>
      <p:sp>
        <p:nvSpPr>
          <p:cNvPr id="6" name="Undertittel 2"/>
          <p:cNvSpPr>
            <a:spLocks noGrp="1"/>
          </p:cNvSpPr>
          <p:nvPr>
            <p:ph type="subTitle" idx="1" hasCustomPrompt="1"/>
          </p:nvPr>
        </p:nvSpPr>
        <p:spPr>
          <a:xfrm>
            <a:off x="936000" y="1420091"/>
            <a:ext cx="6203635" cy="828000"/>
          </a:xfrm>
        </p:spPr>
        <p:txBody>
          <a:bodyPr lIns="0" tIns="0" rIns="0" bIns="0">
            <a:normAutofit/>
          </a:bodyPr>
          <a:lstStyle>
            <a:lvl1pPr marL="0" indent="0" algn="l">
              <a:spcBef>
                <a:spcPts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Foredragsholder</a:t>
            </a:r>
            <a:endParaRPr lang="nb-NO" dirty="0"/>
          </a:p>
        </p:txBody>
      </p:sp>
      <p:sp>
        <p:nvSpPr>
          <p:cNvPr id="8" name="Text Placeholder 7"/>
          <p:cNvSpPr>
            <a:spLocks noGrp="1"/>
          </p:cNvSpPr>
          <p:nvPr>
            <p:ph type="body" sz="quarter" idx="11"/>
          </p:nvPr>
        </p:nvSpPr>
        <p:spPr>
          <a:xfrm>
            <a:off x="935565" y="4357731"/>
            <a:ext cx="10363635" cy="367414"/>
          </a:xfrm>
        </p:spPr>
        <p:txBody>
          <a:bodyPr/>
          <a:lstStyle>
            <a:lvl1pPr>
              <a:buNone/>
              <a:defRPr i="1">
                <a:solidFill>
                  <a:schemeClr val="bg1"/>
                </a:solidFill>
              </a:defRPr>
            </a:lvl1pPr>
          </a:lstStyle>
          <a:p>
            <a:pPr lvl="0"/>
            <a:r>
              <a:rPr lang="nb-NO"/>
              <a:t>Klikk for å redigere tekststiler i malen</a:t>
            </a:r>
          </a:p>
        </p:txBody>
      </p:sp>
      <p:sp>
        <p:nvSpPr>
          <p:cNvPr id="9" name="Text Placeholder 7"/>
          <p:cNvSpPr>
            <a:spLocks noGrp="1"/>
          </p:cNvSpPr>
          <p:nvPr>
            <p:ph type="body" sz="quarter" idx="12"/>
          </p:nvPr>
        </p:nvSpPr>
        <p:spPr>
          <a:xfrm>
            <a:off x="935565" y="4964598"/>
            <a:ext cx="10363635" cy="264603"/>
          </a:xfrm>
        </p:spPr>
        <p:txBody>
          <a:bodyPr>
            <a:normAutofit/>
          </a:bodyPr>
          <a:lstStyle>
            <a:lvl1pPr>
              <a:buNone/>
              <a:defRPr sz="1400" i="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9701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pic>
        <p:nvPicPr>
          <p:cNvPr id="7" name="Picture 6" descr="nifu_ppt_bakgrunner_addpoint-1.png"/>
          <p:cNvPicPr>
            <a:picLocks noChangeAspect="1"/>
          </p:cNvPicPr>
          <p:nvPr userDrawn="1"/>
        </p:nvPicPr>
        <p:blipFill>
          <a:blip r:embed="rId2" cstate="print"/>
          <a:stretch>
            <a:fillRect/>
          </a:stretch>
        </p:blipFill>
        <p:spPr>
          <a:xfrm>
            <a:off x="504" y="284"/>
            <a:ext cx="12190989" cy="6857432"/>
          </a:xfrm>
          <a:prstGeom prst="rect">
            <a:avLst/>
          </a:prstGeom>
        </p:spPr>
      </p:pic>
      <p:sp>
        <p:nvSpPr>
          <p:cNvPr id="2" name="Tittel 1"/>
          <p:cNvSpPr>
            <a:spLocks noGrp="1"/>
          </p:cNvSpPr>
          <p:nvPr>
            <p:ph type="ctrTitle"/>
          </p:nvPr>
        </p:nvSpPr>
        <p:spPr>
          <a:xfrm>
            <a:off x="936000" y="3197742"/>
            <a:ext cx="10363200" cy="1095355"/>
          </a:xfrm>
        </p:spPr>
        <p:txBody>
          <a:bodyPr lIns="0" tIns="0" rIns="0" bIns="0" anchor="t" anchorCtr="0">
            <a:normAutofit/>
          </a:bodyPr>
          <a:lstStyle>
            <a:lvl1pPr algn="l">
              <a:defRPr sz="3200" b="1" i="1">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936000" y="1420091"/>
            <a:ext cx="6203635" cy="828000"/>
          </a:xfrm>
        </p:spPr>
        <p:txBody>
          <a:bodyPr lIns="0" tIns="0" rIns="0" bIns="0">
            <a:normAutofit/>
          </a:bodyPr>
          <a:lstStyle>
            <a:lvl1pPr marL="0" indent="0" algn="l">
              <a:spcBef>
                <a:spcPts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Foredragsholder</a:t>
            </a:r>
            <a:endParaRPr lang="nb-NO" dirty="0"/>
          </a:p>
        </p:txBody>
      </p:sp>
      <p:sp>
        <p:nvSpPr>
          <p:cNvPr id="4" name="Plassholder for dato 3"/>
          <p:cNvSpPr>
            <a:spLocks noGrp="1"/>
          </p:cNvSpPr>
          <p:nvPr>
            <p:ph type="dt" sz="half" idx="10"/>
          </p:nvPr>
        </p:nvSpPr>
        <p:spPr>
          <a:xfrm>
            <a:off x="936000" y="2550274"/>
            <a:ext cx="4416491" cy="215444"/>
          </a:xfrm>
        </p:spPr>
        <p:txBody>
          <a:bodyPr wrap="square" lIns="0" tIns="0" rIns="0" bIns="0" anchor="t" anchorCtr="0">
            <a:spAutoFit/>
          </a:bodyPr>
          <a:lstStyle>
            <a:lvl1pPr>
              <a:defRPr sz="1400">
                <a:solidFill>
                  <a:schemeClr val="bg1"/>
                </a:solidFill>
              </a:defRPr>
            </a:lvl1pPr>
          </a:lstStyle>
          <a:p>
            <a:fld id="{CD06A323-1B01-4D94-8F68-F7EA9975B3C6}" type="datetime1">
              <a:rPr lang="nb-NO" smtClean="0"/>
              <a:t>25.11.2020</a:t>
            </a:fld>
            <a:endParaRPr lang="nb-NO" dirty="0"/>
          </a:p>
        </p:txBody>
      </p:sp>
      <p:sp>
        <p:nvSpPr>
          <p:cNvPr id="8" name="Text Placeholder 7"/>
          <p:cNvSpPr>
            <a:spLocks noGrp="1"/>
          </p:cNvSpPr>
          <p:nvPr>
            <p:ph type="body" sz="quarter" idx="11"/>
          </p:nvPr>
        </p:nvSpPr>
        <p:spPr>
          <a:xfrm>
            <a:off x="935565" y="4357731"/>
            <a:ext cx="10363635" cy="367414"/>
          </a:xfrm>
        </p:spPr>
        <p:txBody>
          <a:bodyPr/>
          <a:lstStyle>
            <a:lvl1pPr>
              <a:buNone/>
              <a:defRPr i="1">
                <a:solidFill>
                  <a:schemeClr val="bg1"/>
                </a:solidFill>
              </a:defRPr>
            </a:lvl1pPr>
          </a:lstStyle>
          <a:p>
            <a:pPr lvl="0"/>
            <a:r>
              <a:rPr lang="nb-NO"/>
              <a:t>Klikk for å redigere tekststiler i malen</a:t>
            </a:r>
          </a:p>
        </p:txBody>
      </p:sp>
      <p:sp>
        <p:nvSpPr>
          <p:cNvPr id="10" name="Text Placeholder 7"/>
          <p:cNvSpPr>
            <a:spLocks noGrp="1"/>
          </p:cNvSpPr>
          <p:nvPr>
            <p:ph type="body" sz="quarter" idx="12"/>
          </p:nvPr>
        </p:nvSpPr>
        <p:spPr>
          <a:xfrm>
            <a:off x="935565" y="4964598"/>
            <a:ext cx="10363635" cy="264603"/>
          </a:xfrm>
        </p:spPr>
        <p:txBody>
          <a:bodyPr>
            <a:normAutofit/>
          </a:bodyPr>
          <a:lstStyle>
            <a:lvl1pPr>
              <a:buNone/>
              <a:defRPr sz="1400" i="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57323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pic>
        <p:nvPicPr>
          <p:cNvPr id="9" name="Picture 8" descr="nifu_ppt_bakgrunner_addpoint-1.png"/>
          <p:cNvPicPr>
            <a:picLocks noChangeAspect="1"/>
          </p:cNvPicPr>
          <p:nvPr userDrawn="1"/>
        </p:nvPicPr>
        <p:blipFill>
          <a:blip r:embed="rId2" cstate="print"/>
          <a:stretch>
            <a:fillRect/>
          </a:stretch>
        </p:blipFill>
        <p:spPr>
          <a:xfrm>
            <a:off x="504" y="283"/>
            <a:ext cx="12190989" cy="6857432"/>
          </a:xfrm>
          <a:prstGeom prst="rect">
            <a:avLst/>
          </a:prstGeom>
        </p:spPr>
      </p:pic>
      <p:sp>
        <p:nvSpPr>
          <p:cNvPr id="2" name="Tittel 1"/>
          <p:cNvSpPr>
            <a:spLocks noGrp="1"/>
          </p:cNvSpPr>
          <p:nvPr>
            <p:ph type="ctrTitle"/>
          </p:nvPr>
        </p:nvSpPr>
        <p:spPr>
          <a:xfrm>
            <a:off x="936000" y="3197742"/>
            <a:ext cx="10363200" cy="1095355"/>
          </a:xfrm>
        </p:spPr>
        <p:txBody>
          <a:bodyPr lIns="0" tIns="0" rIns="0" bIns="0" anchor="t" anchorCtr="0">
            <a:normAutofit/>
          </a:bodyPr>
          <a:lstStyle>
            <a:lvl1pPr algn="l">
              <a:defRPr sz="3200" b="1" i="1">
                <a:solidFill>
                  <a:schemeClr val="bg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936000" y="1420091"/>
            <a:ext cx="6203635" cy="828000"/>
          </a:xfrm>
        </p:spPr>
        <p:txBody>
          <a:bodyPr lIns="0" tIns="0" rIns="0" bIns="0">
            <a:normAutofit/>
          </a:bodyPr>
          <a:lstStyle>
            <a:lvl1pPr marL="0" indent="0" algn="l">
              <a:spcBef>
                <a:spcPts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Foredragsholder</a:t>
            </a:r>
            <a:endParaRPr lang="nb-NO" dirty="0"/>
          </a:p>
        </p:txBody>
      </p:sp>
      <p:sp>
        <p:nvSpPr>
          <p:cNvPr id="4" name="Plassholder for dato 3"/>
          <p:cNvSpPr>
            <a:spLocks noGrp="1"/>
          </p:cNvSpPr>
          <p:nvPr>
            <p:ph type="dt" sz="half" idx="10"/>
          </p:nvPr>
        </p:nvSpPr>
        <p:spPr>
          <a:xfrm>
            <a:off x="936000" y="2550274"/>
            <a:ext cx="4416491" cy="215444"/>
          </a:xfrm>
        </p:spPr>
        <p:txBody>
          <a:bodyPr wrap="square" lIns="0" tIns="0" rIns="0" bIns="0" anchor="t" anchorCtr="0">
            <a:spAutoFit/>
          </a:bodyPr>
          <a:lstStyle>
            <a:lvl1pPr>
              <a:defRPr sz="1400">
                <a:solidFill>
                  <a:schemeClr val="bg1"/>
                </a:solidFill>
              </a:defRPr>
            </a:lvl1pPr>
          </a:lstStyle>
          <a:p>
            <a:fld id="{A907F719-F721-4FD5-8F30-755F7C53FFAC}" type="datetime1">
              <a:rPr lang="nb-NO" smtClean="0"/>
              <a:t>25.11.2020</a:t>
            </a:fld>
            <a:endParaRPr lang="nb-NO" dirty="0"/>
          </a:p>
        </p:txBody>
      </p:sp>
      <p:sp>
        <p:nvSpPr>
          <p:cNvPr id="8" name="Text Placeholder 7"/>
          <p:cNvSpPr>
            <a:spLocks noGrp="1"/>
          </p:cNvSpPr>
          <p:nvPr>
            <p:ph type="body" sz="quarter" idx="11"/>
          </p:nvPr>
        </p:nvSpPr>
        <p:spPr>
          <a:xfrm>
            <a:off x="935565" y="4357731"/>
            <a:ext cx="10363635" cy="367414"/>
          </a:xfrm>
        </p:spPr>
        <p:txBody>
          <a:bodyPr/>
          <a:lstStyle>
            <a:lvl1pPr>
              <a:buNone/>
              <a:defRPr i="1">
                <a:solidFill>
                  <a:schemeClr val="bg1"/>
                </a:solidFill>
              </a:defRPr>
            </a:lvl1pPr>
          </a:lstStyle>
          <a:p>
            <a:pPr lvl="0"/>
            <a:r>
              <a:rPr lang="nb-NO"/>
              <a:t>Klikk for å redigere tekststiler i malen</a:t>
            </a:r>
          </a:p>
        </p:txBody>
      </p:sp>
      <p:sp>
        <p:nvSpPr>
          <p:cNvPr id="10" name="Text Placeholder 7"/>
          <p:cNvSpPr>
            <a:spLocks noGrp="1"/>
          </p:cNvSpPr>
          <p:nvPr>
            <p:ph type="body" sz="quarter" idx="12"/>
          </p:nvPr>
        </p:nvSpPr>
        <p:spPr>
          <a:xfrm>
            <a:off x="935565" y="4964598"/>
            <a:ext cx="10363635" cy="264603"/>
          </a:xfrm>
        </p:spPr>
        <p:txBody>
          <a:bodyPr>
            <a:normAutofit/>
          </a:bodyPr>
          <a:lstStyle>
            <a:lvl1pPr>
              <a:buNone/>
              <a:defRPr sz="1400" i="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35976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killeside">
    <p:spTree>
      <p:nvGrpSpPr>
        <p:cNvPr id="1" name=""/>
        <p:cNvGrpSpPr/>
        <p:nvPr/>
      </p:nvGrpSpPr>
      <p:grpSpPr>
        <a:xfrm>
          <a:off x="0" y="0"/>
          <a:ext cx="0" cy="0"/>
          <a:chOff x="0" y="0"/>
          <a:chExt cx="0" cy="0"/>
        </a:xfrm>
      </p:grpSpPr>
      <p:pic>
        <p:nvPicPr>
          <p:cNvPr id="7" name="Picture 6" descr="nifu_ppt_bakgrunner_addpoint-1.png"/>
          <p:cNvPicPr>
            <a:picLocks noChangeAspect="1"/>
          </p:cNvPicPr>
          <p:nvPr userDrawn="1"/>
        </p:nvPicPr>
        <p:blipFill>
          <a:blip r:embed="rId2" cstate="print"/>
          <a:stretch>
            <a:fillRect/>
          </a:stretch>
        </p:blipFill>
        <p:spPr>
          <a:xfrm>
            <a:off x="1010" y="0"/>
            <a:ext cx="12190991" cy="6857432"/>
          </a:xfrm>
          <a:prstGeom prst="rect">
            <a:avLst/>
          </a:prstGeom>
        </p:spPr>
      </p:pic>
      <p:sp>
        <p:nvSpPr>
          <p:cNvPr id="2" name="Tittel 1"/>
          <p:cNvSpPr>
            <a:spLocks noGrp="1"/>
          </p:cNvSpPr>
          <p:nvPr>
            <p:ph type="ctrTitle"/>
          </p:nvPr>
        </p:nvSpPr>
        <p:spPr>
          <a:xfrm>
            <a:off x="936000" y="3197742"/>
            <a:ext cx="10363200" cy="1095355"/>
          </a:xfrm>
        </p:spPr>
        <p:txBody>
          <a:bodyPr lIns="0" tIns="0" rIns="0" bIns="0" anchor="t" anchorCtr="0">
            <a:normAutofit/>
          </a:bodyPr>
          <a:lstStyle>
            <a:lvl1pPr algn="l">
              <a:defRPr sz="3200" b="1" i="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936000" y="1420091"/>
            <a:ext cx="5832075" cy="828000"/>
          </a:xfrm>
        </p:spPr>
        <p:txBody>
          <a:bodyPr lIns="0" tIns="0" rIns="0" bIns="0">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1" name="Date Placeholder 10"/>
          <p:cNvSpPr>
            <a:spLocks noGrp="1"/>
          </p:cNvSpPr>
          <p:nvPr>
            <p:ph type="dt" sz="half" idx="10"/>
          </p:nvPr>
        </p:nvSpPr>
        <p:spPr>
          <a:xfrm>
            <a:off x="10070904" y="116632"/>
            <a:ext cx="729619" cy="0"/>
          </a:xfrm>
        </p:spPr>
        <p:txBody>
          <a:bodyPr/>
          <a:lstStyle>
            <a:lvl1pPr>
              <a:defRPr>
                <a:solidFill>
                  <a:srgbClr val="F15160"/>
                </a:solidFill>
              </a:defRPr>
            </a:lvl1pPr>
          </a:lstStyle>
          <a:p>
            <a:fld id="{F799740B-62EF-4FE2-BE6C-4C1A723EB5CA}" type="datetime1">
              <a:rPr lang="nb-NO" smtClean="0"/>
              <a:t>25.11.2020</a:t>
            </a:fld>
            <a:endParaRPr lang="nb-NO" dirty="0"/>
          </a:p>
        </p:txBody>
      </p:sp>
      <p:sp>
        <p:nvSpPr>
          <p:cNvPr id="13" name="Slide Number Placeholder 12"/>
          <p:cNvSpPr>
            <a:spLocks noGrp="1"/>
          </p:cNvSpPr>
          <p:nvPr>
            <p:ph type="sldNum" sz="quarter" idx="11"/>
          </p:nvPr>
        </p:nvSpPr>
        <p:spPr>
          <a:xfrm>
            <a:off x="10800522" y="62771"/>
            <a:ext cx="455132" cy="107722"/>
          </a:xfrm>
        </p:spPr>
        <p:txBody>
          <a:bodyPr/>
          <a:lstStyle>
            <a:lvl1pPr>
              <a:defRPr>
                <a:solidFill>
                  <a:srgbClr val="F15160"/>
                </a:solidFill>
              </a:defRPr>
            </a:lvl1pPr>
          </a:lstStyle>
          <a:p>
            <a:fld id="{ECC25F22-D5A2-49CF-8FBE-5C3392B72C8D}" type="slidenum">
              <a:rPr lang="nb-NO" smtClean="0"/>
              <a:pPr/>
              <a:t>‹#›</a:t>
            </a:fld>
            <a:endParaRPr lang="nb-NO" dirty="0"/>
          </a:p>
        </p:txBody>
      </p:sp>
      <p:sp>
        <p:nvSpPr>
          <p:cNvPr id="14" name="Footer Placeholder 13"/>
          <p:cNvSpPr>
            <a:spLocks noGrp="1"/>
          </p:cNvSpPr>
          <p:nvPr>
            <p:ph type="ftr" sz="quarter" idx="12"/>
          </p:nvPr>
        </p:nvSpPr>
        <p:spPr>
          <a:xfrm>
            <a:off x="2376503" y="62771"/>
            <a:ext cx="3860800" cy="107722"/>
          </a:xfrm>
        </p:spPr>
        <p:txBody>
          <a:bodyPr/>
          <a:lstStyle>
            <a:lvl1pPr>
              <a:defRPr>
                <a:solidFill>
                  <a:srgbClr val="F15160"/>
                </a:solidFill>
              </a:defRPr>
            </a:lvl1pPr>
          </a:lstStyle>
          <a:p>
            <a:r>
              <a:rPr lang="nb-NO"/>
              <a:t>Kvinnovasjon 17.11.20-ESO</a:t>
            </a:r>
            <a:endParaRPr lang="nb-NO" dirty="0"/>
          </a:p>
        </p:txBody>
      </p:sp>
    </p:spTree>
    <p:extLst>
      <p:ext uri="{BB962C8B-B14F-4D97-AF65-F5344CB8AC3E}">
        <p14:creationId xmlns:p14="http://schemas.microsoft.com/office/powerpoint/2010/main" val="327811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2"/>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lvl1pPr>
              <a:defRPr>
                <a:solidFill>
                  <a:schemeClr val="tx2"/>
                </a:solidFill>
              </a:defRPr>
            </a:lvl1pPr>
          </a:lstStyle>
          <a:p>
            <a:fld id="{932EA9EE-57D3-4F42-8DEB-916B31C971AB}" type="datetime1">
              <a:rPr lang="nb-NO" smtClean="0"/>
              <a:t>25.11.2020</a:t>
            </a:fld>
            <a:endParaRPr lang="nb-NO"/>
          </a:p>
        </p:txBody>
      </p:sp>
      <p:sp>
        <p:nvSpPr>
          <p:cNvPr id="5" name="Plassholder for bunntekst 4"/>
          <p:cNvSpPr>
            <a:spLocks noGrp="1"/>
          </p:cNvSpPr>
          <p:nvPr>
            <p:ph type="ftr" sz="quarter" idx="11"/>
          </p:nvPr>
        </p:nvSpPr>
        <p:spPr/>
        <p:txBody>
          <a:bodyPr/>
          <a:lstStyle>
            <a:lvl1pPr>
              <a:defRPr>
                <a:solidFill>
                  <a:schemeClr val="tx2"/>
                </a:solidFill>
              </a:defRPr>
            </a:lvl1pPr>
          </a:lstStyle>
          <a:p>
            <a:r>
              <a:rPr lang="nb-NO"/>
              <a:t>Kvinnovasjon 17.11.20-ESO</a:t>
            </a:r>
          </a:p>
        </p:txBody>
      </p:sp>
      <p:sp>
        <p:nvSpPr>
          <p:cNvPr id="6" name="Plassholder for lysbildenummer 5"/>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Tree>
    <p:extLst>
      <p:ext uri="{BB962C8B-B14F-4D97-AF65-F5344CB8AC3E}">
        <p14:creationId xmlns:p14="http://schemas.microsoft.com/office/powerpoint/2010/main" val="15556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brød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marL="0" indent="0">
              <a:buFont typeface="Arial" pitchFamily="34" charset="0"/>
              <a:buNone/>
              <a:defRPr/>
            </a:lvl1pPr>
            <a:lvl2pPr marL="0" indent="0" defTabSz="717550">
              <a:buNone/>
              <a:tabLst/>
              <a:defRPr/>
            </a:lvl2pPr>
            <a:lvl3pPr marL="0" indent="0" defTabSz="717550">
              <a:buNone/>
              <a:tabLst/>
              <a:defRPr/>
            </a:lvl3pPr>
            <a:lvl4pPr marL="0" indent="0" defTabSz="717550">
              <a:buNone/>
              <a:tabLst/>
              <a:defRPr/>
            </a:lvl4pPr>
            <a:lvl5pPr marL="0" indent="0" defTabSz="717550">
              <a:buNone/>
              <a:tabLs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lvl1pPr>
              <a:defRPr>
                <a:solidFill>
                  <a:schemeClr val="tx2"/>
                </a:solidFill>
              </a:defRPr>
            </a:lvl1pPr>
          </a:lstStyle>
          <a:p>
            <a:fld id="{1C6514A5-E9E5-4DA5-8C19-F47A46D0367F}" type="datetime1">
              <a:rPr lang="nb-NO" smtClean="0"/>
              <a:t>25.11.2020</a:t>
            </a:fld>
            <a:endParaRPr lang="nb-NO"/>
          </a:p>
        </p:txBody>
      </p:sp>
      <p:sp>
        <p:nvSpPr>
          <p:cNvPr id="5" name="Plassholder for bunntekst 4"/>
          <p:cNvSpPr>
            <a:spLocks noGrp="1"/>
          </p:cNvSpPr>
          <p:nvPr>
            <p:ph type="ftr" sz="quarter" idx="11"/>
          </p:nvPr>
        </p:nvSpPr>
        <p:spPr/>
        <p:txBody>
          <a:bodyPr/>
          <a:lstStyle>
            <a:lvl1pPr>
              <a:defRPr>
                <a:solidFill>
                  <a:schemeClr val="tx2"/>
                </a:solidFill>
              </a:defRPr>
            </a:lvl1pPr>
          </a:lstStyle>
          <a:p>
            <a:r>
              <a:rPr lang="nb-NO"/>
              <a:t>Kvinnovasjon 17.11.20-ESO</a:t>
            </a:r>
          </a:p>
        </p:txBody>
      </p:sp>
      <p:sp>
        <p:nvSpPr>
          <p:cNvPr id="6" name="Plassholder for lysbildenummer 5"/>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Tree>
    <p:extLst>
      <p:ext uri="{BB962C8B-B14F-4D97-AF65-F5344CB8AC3E}">
        <p14:creationId xmlns:p14="http://schemas.microsoft.com/office/powerpoint/2010/main" val="189844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2"/>
                </a:solidFill>
              </a:defRPr>
            </a:lvl1pPr>
          </a:lstStyle>
          <a:p>
            <a:r>
              <a:rPr lang="nb-NO"/>
              <a:t>Klikk for å redigere tittelstil</a:t>
            </a:r>
          </a:p>
        </p:txBody>
      </p:sp>
      <p:sp>
        <p:nvSpPr>
          <p:cNvPr id="5" name="Plassholder for dato 4"/>
          <p:cNvSpPr>
            <a:spLocks noGrp="1"/>
          </p:cNvSpPr>
          <p:nvPr>
            <p:ph type="dt" sz="half" idx="10"/>
          </p:nvPr>
        </p:nvSpPr>
        <p:spPr/>
        <p:txBody>
          <a:bodyPr/>
          <a:lstStyle>
            <a:lvl1pPr>
              <a:defRPr>
                <a:solidFill>
                  <a:schemeClr val="tx2"/>
                </a:solidFill>
              </a:defRPr>
            </a:lvl1pPr>
          </a:lstStyle>
          <a:p>
            <a:fld id="{EC52F50A-CD96-4984-BDD7-9693BF2F8B6F}" type="datetime1">
              <a:rPr lang="nb-NO" smtClean="0"/>
              <a:t>25.11.2020</a:t>
            </a:fld>
            <a:endParaRPr lang="nb-NO"/>
          </a:p>
        </p:txBody>
      </p:sp>
      <p:sp>
        <p:nvSpPr>
          <p:cNvPr id="6" name="Plassholder for bunntekst 5"/>
          <p:cNvSpPr>
            <a:spLocks noGrp="1"/>
          </p:cNvSpPr>
          <p:nvPr>
            <p:ph type="ftr" sz="quarter" idx="11"/>
          </p:nvPr>
        </p:nvSpPr>
        <p:spPr/>
        <p:txBody>
          <a:bodyPr/>
          <a:lstStyle>
            <a:lvl1pPr>
              <a:defRPr>
                <a:solidFill>
                  <a:schemeClr val="tx2"/>
                </a:solidFill>
              </a:defRPr>
            </a:lvl1pPr>
          </a:lstStyle>
          <a:p>
            <a:r>
              <a:rPr lang="nb-NO"/>
              <a:t>Kvinnovasjon 17.11.20-ESO</a:t>
            </a:r>
          </a:p>
        </p:txBody>
      </p:sp>
      <p:sp>
        <p:nvSpPr>
          <p:cNvPr id="7" name="Plassholder for lysbildenummer 6"/>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
        <p:nvSpPr>
          <p:cNvPr id="8" name="Plassholder for innhold 2"/>
          <p:cNvSpPr>
            <a:spLocks noGrp="1"/>
          </p:cNvSpPr>
          <p:nvPr>
            <p:ph idx="1"/>
          </p:nvPr>
        </p:nvSpPr>
        <p:spPr>
          <a:xfrm>
            <a:off x="936000" y="1434722"/>
            <a:ext cx="50400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2"/>
          <p:cNvSpPr>
            <a:spLocks noGrp="1"/>
          </p:cNvSpPr>
          <p:nvPr>
            <p:ph idx="13"/>
          </p:nvPr>
        </p:nvSpPr>
        <p:spPr>
          <a:xfrm>
            <a:off x="6215655" y="1434722"/>
            <a:ext cx="50400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761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2"/>
                </a:solidFill>
              </a:defRPr>
            </a:lvl1pPr>
          </a:lstStyle>
          <a:p>
            <a:r>
              <a:rPr lang="nb-NO"/>
              <a:t>Klikk for å redigere tittelstil</a:t>
            </a:r>
          </a:p>
        </p:txBody>
      </p:sp>
      <p:sp>
        <p:nvSpPr>
          <p:cNvPr id="3" name="Plassholder for tekst 2"/>
          <p:cNvSpPr>
            <a:spLocks noGrp="1"/>
          </p:cNvSpPr>
          <p:nvPr>
            <p:ph type="body" idx="1"/>
          </p:nvPr>
        </p:nvSpPr>
        <p:spPr>
          <a:xfrm>
            <a:off x="936000" y="1434721"/>
            <a:ext cx="5040000" cy="639762"/>
          </a:xfrm>
        </p:spPr>
        <p:txBody>
          <a:bodyPr anchor="b">
            <a:norm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Plassholder for dato 6"/>
          <p:cNvSpPr>
            <a:spLocks noGrp="1"/>
          </p:cNvSpPr>
          <p:nvPr>
            <p:ph type="dt" sz="half" idx="10"/>
          </p:nvPr>
        </p:nvSpPr>
        <p:spPr/>
        <p:txBody>
          <a:bodyPr/>
          <a:lstStyle>
            <a:lvl1pPr>
              <a:defRPr>
                <a:solidFill>
                  <a:schemeClr val="tx2"/>
                </a:solidFill>
              </a:defRPr>
            </a:lvl1pPr>
          </a:lstStyle>
          <a:p>
            <a:fld id="{824D79A0-8A7C-495B-A1E3-4DCAB73DDE9F}" type="datetime1">
              <a:rPr lang="nb-NO" smtClean="0"/>
              <a:t>25.11.2020</a:t>
            </a:fld>
            <a:endParaRPr lang="nb-NO"/>
          </a:p>
        </p:txBody>
      </p:sp>
      <p:sp>
        <p:nvSpPr>
          <p:cNvPr id="8" name="Plassholder for bunntekst 7"/>
          <p:cNvSpPr>
            <a:spLocks noGrp="1"/>
          </p:cNvSpPr>
          <p:nvPr>
            <p:ph type="ftr" sz="quarter" idx="11"/>
          </p:nvPr>
        </p:nvSpPr>
        <p:spPr/>
        <p:txBody>
          <a:bodyPr/>
          <a:lstStyle>
            <a:lvl1pPr>
              <a:defRPr>
                <a:solidFill>
                  <a:schemeClr val="tx2"/>
                </a:solidFill>
              </a:defRPr>
            </a:lvl1pPr>
          </a:lstStyle>
          <a:p>
            <a:r>
              <a:rPr lang="nb-NO"/>
              <a:t>Kvinnovasjon 17.11.20-ESO</a:t>
            </a:r>
          </a:p>
        </p:txBody>
      </p:sp>
      <p:sp>
        <p:nvSpPr>
          <p:cNvPr id="9" name="Plassholder for lysbildenummer 8"/>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
        <p:nvSpPr>
          <p:cNvPr id="10" name="Plassholder for innhold 2"/>
          <p:cNvSpPr>
            <a:spLocks noGrp="1"/>
          </p:cNvSpPr>
          <p:nvPr>
            <p:ph idx="13"/>
          </p:nvPr>
        </p:nvSpPr>
        <p:spPr>
          <a:xfrm>
            <a:off x="936000" y="2074484"/>
            <a:ext cx="5040000" cy="38862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2"/>
          <p:cNvSpPr>
            <a:spLocks noGrp="1"/>
          </p:cNvSpPr>
          <p:nvPr>
            <p:ph type="body" idx="14"/>
          </p:nvPr>
        </p:nvSpPr>
        <p:spPr>
          <a:xfrm>
            <a:off x="6215655" y="1434721"/>
            <a:ext cx="5040000" cy="639762"/>
          </a:xfrm>
        </p:spPr>
        <p:txBody>
          <a:bodyPr anchor="b">
            <a:normAutofit/>
          </a:bodyPr>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Plassholder for innhold 2"/>
          <p:cNvSpPr>
            <a:spLocks noGrp="1"/>
          </p:cNvSpPr>
          <p:nvPr>
            <p:ph idx="15"/>
          </p:nvPr>
        </p:nvSpPr>
        <p:spPr>
          <a:xfrm>
            <a:off x="6215655" y="2074484"/>
            <a:ext cx="5040000" cy="38862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710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ifu_ppt_addpoint-6.png"/>
          <p:cNvPicPr>
            <a:picLocks noChangeAspect="1"/>
          </p:cNvPicPr>
          <p:nvPr/>
        </p:nvPicPr>
        <p:blipFill>
          <a:blip r:embed="rId14" cstate="print"/>
          <a:srcRect b="71493"/>
          <a:stretch>
            <a:fillRect/>
          </a:stretch>
        </p:blipFill>
        <p:spPr>
          <a:xfrm>
            <a:off x="504" y="5980249"/>
            <a:ext cx="12190993" cy="250222"/>
          </a:xfrm>
          <a:prstGeom prst="rect">
            <a:avLst/>
          </a:prstGeom>
        </p:spPr>
      </p:pic>
      <p:sp>
        <p:nvSpPr>
          <p:cNvPr id="2" name="Plassholder for tittel 1"/>
          <p:cNvSpPr>
            <a:spLocks noGrp="1"/>
          </p:cNvSpPr>
          <p:nvPr>
            <p:ph type="title"/>
          </p:nvPr>
        </p:nvSpPr>
        <p:spPr>
          <a:xfrm>
            <a:off x="936001" y="666510"/>
            <a:ext cx="10319655" cy="369332"/>
          </a:xfrm>
          <a:prstGeom prst="rect">
            <a:avLst/>
          </a:prstGeom>
        </p:spPr>
        <p:txBody>
          <a:bodyPr vert="horz" lIns="0" tIns="0" rIns="0" bIns="0" rtlCol="0" anchor="t" anchorCtr="0">
            <a:noAutofit/>
          </a:bodyPr>
          <a:lstStyle/>
          <a:p>
            <a:r>
              <a:rPr lang="nb-NO"/>
              <a:t>Klikk for å redigere tittelstil</a:t>
            </a:r>
          </a:p>
        </p:txBody>
      </p:sp>
      <p:sp>
        <p:nvSpPr>
          <p:cNvPr id="3" name="Plassholder for tekst 2"/>
          <p:cNvSpPr>
            <a:spLocks noGrp="1"/>
          </p:cNvSpPr>
          <p:nvPr>
            <p:ph type="body" idx="1"/>
          </p:nvPr>
        </p:nvSpPr>
        <p:spPr>
          <a:xfrm>
            <a:off x="936001" y="1434722"/>
            <a:ext cx="10319655" cy="452596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070904" y="6288408"/>
            <a:ext cx="729619" cy="107722"/>
          </a:xfrm>
          <a:prstGeom prst="rect">
            <a:avLst/>
          </a:prstGeom>
        </p:spPr>
        <p:txBody>
          <a:bodyPr vert="horz" wrap="square" lIns="0" tIns="0" rIns="0" bIns="0" rtlCol="0" anchor="ctr">
            <a:noAutofit/>
          </a:bodyPr>
          <a:lstStyle>
            <a:lvl1pPr algn="l">
              <a:defRPr sz="700" i="1">
                <a:solidFill>
                  <a:schemeClr val="tx2"/>
                </a:solidFill>
              </a:defRPr>
            </a:lvl1pPr>
          </a:lstStyle>
          <a:p>
            <a:fld id="{C574AA7C-B201-4090-BA32-11F5185D13F6}" type="datetime1">
              <a:rPr lang="nb-NO" smtClean="0"/>
              <a:t>25.11.2020</a:t>
            </a:fld>
            <a:endParaRPr lang="nb-NO" dirty="0"/>
          </a:p>
        </p:txBody>
      </p:sp>
      <p:sp>
        <p:nvSpPr>
          <p:cNvPr id="5" name="Plassholder for bunntekst 4"/>
          <p:cNvSpPr>
            <a:spLocks noGrp="1"/>
          </p:cNvSpPr>
          <p:nvPr>
            <p:ph type="ftr" sz="quarter" idx="3"/>
          </p:nvPr>
        </p:nvSpPr>
        <p:spPr>
          <a:xfrm>
            <a:off x="2376503" y="6288408"/>
            <a:ext cx="3860800" cy="107722"/>
          </a:xfrm>
          <a:prstGeom prst="rect">
            <a:avLst/>
          </a:prstGeom>
        </p:spPr>
        <p:txBody>
          <a:bodyPr vert="horz" lIns="0" tIns="0" rIns="0" bIns="0" rtlCol="0" anchor="ctr">
            <a:spAutoFit/>
          </a:bodyPr>
          <a:lstStyle>
            <a:lvl1pPr algn="l">
              <a:defRPr sz="700" i="1">
                <a:solidFill>
                  <a:schemeClr val="tx2"/>
                </a:solidFill>
              </a:defRPr>
            </a:lvl1pPr>
          </a:lstStyle>
          <a:p>
            <a:r>
              <a:rPr lang="nb-NO"/>
              <a:t>Kvinnovasjon 17.11.20-ESO</a:t>
            </a:r>
            <a:endParaRPr lang="nb-NO" dirty="0"/>
          </a:p>
        </p:txBody>
      </p:sp>
      <p:sp>
        <p:nvSpPr>
          <p:cNvPr id="6" name="Plassholder for lysbildenummer 5"/>
          <p:cNvSpPr>
            <a:spLocks noGrp="1"/>
          </p:cNvSpPr>
          <p:nvPr>
            <p:ph type="sldNum" sz="quarter" idx="4"/>
          </p:nvPr>
        </p:nvSpPr>
        <p:spPr>
          <a:xfrm>
            <a:off x="10800522" y="6288408"/>
            <a:ext cx="455132" cy="107722"/>
          </a:xfrm>
          <a:prstGeom prst="rect">
            <a:avLst/>
          </a:prstGeom>
        </p:spPr>
        <p:txBody>
          <a:bodyPr vert="horz" wrap="square" lIns="0" tIns="0" rIns="0" bIns="0" rtlCol="0" anchor="ctr">
            <a:spAutoFit/>
          </a:bodyPr>
          <a:lstStyle>
            <a:lvl1pPr algn="r">
              <a:defRPr sz="700" i="1">
                <a:solidFill>
                  <a:schemeClr val="tx2"/>
                </a:solidFill>
              </a:defRPr>
            </a:lvl1pPr>
          </a:lstStyle>
          <a:p>
            <a:fld id="{ECC25F22-D5A2-49CF-8FBE-5C3392B72C8D}" type="slidenum">
              <a:rPr lang="nb-NO" smtClean="0"/>
              <a:pPr/>
              <a:t>‹#›</a:t>
            </a:fld>
            <a:endParaRPr lang="nb-NO" dirty="0"/>
          </a:p>
        </p:txBody>
      </p:sp>
      <p:pic>
        <p:nvPicPr>
          <p:cNvPr id="8" name="Picture 7" descr="ppt_logo_300.png"/>
          <p:cNvPicPr>
            <a:picLocks noChangeAspect="1"/>
          </p:cNvPicPr>
          <p:nvPr/>
        </p:nvPicPr>
        <p:blipFill>
          <a:blip r:embed="rId15" cstate="print"/>
          <a:stretch>
            <a:fillRect/>
          </a:stretch>
        </p:blipFill>
        <p:spPr>
          <a:xfrm>
            <a:off x="503" y="6272784"/>
            <a:ext cx="1584963" cy="585217"/>
          </a:xfrm>
          <a:prstGeom prst="rect">
            <a:avLst/>
          </a:prstGeom>
        </p:spPr>
      </p:pic>
    </p:spTree>
    <p:extLst>
      <p:ext uri="{BB962C8B-B14F-4D97-AF65-F5344CB8AC3E}">
        <p14:creationId xmlns:p14="http://schemas.microsoft.com/office/powerpoint/2010/main" val="1567018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dt="0"/>
  <p:txStyles>
    <p:titleStyle>
      <a:lvl1pPr algn="l" defTabSz="914400" rtl="0" eaLnBrk="1" latinLnBrk="0" hangingPunct="1">
        <a:spcBef>
          <a:spcPct val="0"/>
        </a:spcBef>
        <a:buNone/>
        <a:defRPr sz="2800" b="0" kern="1200">
          <a:solidFill>
            <a:schemeClr val="tx2"/>
          </a:solidFill>
          <a:latin typeface="+mj-lt"/>
          <a:ea typeface="+mj-ea"/>
          <a:cs typeface="+mj-cs"/>
        </a:defRPr>
      </a:lvl1pPr>
    </p:titleStyle>
    <p:bodyStyle>
      <a:lvl1pPr marL="322263" indent="-322263" algn="l" defTabSz="914400" rtl="0" eaLnBrk="1" latinLnBrk="0" hangingPunct="1">
        <a:spcBef>
          <a:spcPct val="20000"/>
        </a:spcBef>
        <a:buClr>
          <a:srgbClr val="F15160"/>
        </a:buClr>
        <a:buSzPct val="100000"/>
        <a:buFontTx/>
        <a:buBlip>
          <a:blip r:embed="rId16"/>
        </a:buBlip>
        <a:defRPr sz="2000" kern="1200">
          <a:solidFill>
            <a:schemeClr val="tx2"/>
          </a:solidFill>
          <a:latin typeface="+mn-lt"/>
          <a:ea typeface="+mn-ea"/>
          <a:cs typeface="+mn-cs"/>
        </a:defRPr>
      </a:lvl1pPr>
      <a:lvl2pPr marL="623888" indent="-285750" algn="l" defTabSz="896938" rtl="0" eaLnBrk="1" latinLnBrk="0" hangingPunct="1">
        <a:spcBef>
          <a:spcPct val="20000"/>
        </a:spcBef>
        <a:buClr>
          <a:srgbClr val="F15160"/>
        </a:buClr>
        <a:buFont typeface="Arial" pitchFamily="34" charset="0"/>
        <a:buChar char="–"/>
        <a:defRPr sz="1400" kern="1200">
          <a:solidFill>
            <a:schemeClr val="tx2"/>
          </a:solidFill>
          <a:latin typeface="+mn-lt"/>
          <a:ea typeface="+mn-ea"/>
          <a:cs typeface="+mn-cs"/>
        </a:defRPr>
      </a:lvl2pPr>
      <a:lvl3pPr marL="857250" indent="-228600" algn="l" defTabSz="914400" rtl="0" eaLnBrk="1" latinLnBrk="0" hangingPunct="1">
        <a:spcBef>
          <a:spcPct val="20000"/>
        </a:spcBef>
        <a:buClr>
          <a:srgbClr val="F15160"/>
        </a:buClr>
        <a:buFont typeface="Arial" pitchFamily="34" charset="0"/>
        <a:buChar char="•"/>
        <a:defRPr sz="1400" kern="1200">
          <a:solidFill>
            <a:schemeClr val="tx2"/>
          </a:solidFill>
          <a:latin typeface="+mn-lt"/>
          <a:ea typeface="+mn-ea"/>
          <a:cs typeface="+mn-cs"/>
        </a:defRPr>
      </a:lvl3pPr>
      <a:lvl4pPr marL="1087438" indent="-228600" algn="l" defTabSz="914400" rtl="0" eaLnBrk="1" latinLnBrk="0" hangingPunct="1">
        <a:spcBef>
          <a:spcPct val="20000"/>
        </a:spcBef>
        <a:buClr>
          <a:srgbClr val="F15160"/>
        </a:buClr>
        <a:buFont typeface="Arial" pitchFamily="34" charset="0"/>
        <a:buChar char="–"/>
        <a:defRPr sz="1400" kern="1200">
          <a:solidFill>
            <a:schemeClr val="tx2"/>
          </a:solidFill>
          <a:latin typeface="+mn-lt"/>
          <a:ea typeface="+mn-ea"/>
          <a:cs typeface="+mn-cs"/>
        </a:defRPr>
      </a:lvl4pPr>
      <a:lvl5pPr marL="1320800" indent="-228600" algn="l" defTabSz="914400" rtl="0" eaLnBrk="1" latinLnBrk="0" hangingPunct="1">
        <a:spcBef>
          <a:spcPct val="20000"/>
        </a:spcBef>
        <a:buClr>
          <a:srgbClr val="F15160"/>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image" Target="../media/image31.jpg"/><Relationship Id="rId5" Type="http://schemas.openxmlformats.org/officeDocument/2006/relationships/diagramQuickStyle" Target="../diagrams/quickStyle2.xml"/><Relationship Id="rId10" Type="http://schemas.openxmlformats.org/officeDocument/2006/relationships/image" Target="../media/image30.jpg"/><Relationship Id="rId4" Type="http://schemas.openxmlformats.org/officeDocument/2006/relationships/diagramLayout" Target="../diagrams/layout2.xml"/><Relationship Id="rId9"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18" Type="http://schemas.openxmlformats.org/officeDocument/2006/relationships/hyperlink" Target="https://comedonchisciotte.org/sarin-in-siria-complimenti-medecins-sans-frontieres/" TargetMode="External"/><Relationship Id="rId3" Type="http://schemas.openxmlformats.org/officeDocument/2006/relationships/diagramData" Target="../diagrams/data3.xml"/><Relationship Id="rId21" Type="http://schemas.openxmlformats.org/officeDocument/2006/relationships/hyperlink" Target="https://www.flickr.com/photos/grand_canyon_nps/5021267659/" TargetMode="External"/><Relationship Id="rId7" Type="http://schemas.microsoft.com/office/2007/relationships/diagramDrawing" Target="../diagrams/drawing3.xml"/><Relationship Id="rId12" Type="http://schemas.openxmlformats.org/officeDocument/2006/relationships/image" Target="../media/image30.jpg"/><Relationship Id="rId17" Type="http://schemas.openxmlformats.org/officeDocument/2006/relationships/image" Target="../media/image35.jpg"/><Relationship Id="rId2" Type="http://schemas.openxmlformats.org/officeDocument/2006/relationships/notesSlide" Target="../notesSlides/notesSlide13.xml"/><Relationship Id="rId16" Type="http://schemas.openxmlformats.org/officeDocument/2006/relationships/hyperlink" Target="https://youreyeonthefuture.wordpress.com/2011/11/13/charity-begins-on-line/" TargetMode="External"/><Relationship Id="rId20" Type="http://schemas.openxmlformats.org/officeDocument/2006/relationships/image" Target="../media/image36.jpg"/><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image" Target="../media/image32.jpg"/><Relationship Id="rId5" Type="http://schemas.openxmlformats.org/officeDocument/2006/relationships/diagramQuickStyle" Target="../diagrams/quickStyle3.xml"/><Relationship Id="rId15" Type="http://schemas.openxmlformats.org/officeDocument/2006/relationships/image" Target="../media/image34.jpg"/><Relationship Id="rId10" Type="http://schemas.openxmlformats.org/officeDocument/2006/relationships/image" Target="../media/image31.jpg"/><Relationship Id="rId19" Type="http://schemas.openxmlformats.org/officeDocument/2006/relationships/hyperlink" Target="https://creativecommons.org/licenses/by-nc-sa/3.0/" TargetMode="External"/><Relationship Id="rId4" Type="http://schemas.openxmlformats.org/officeDocument/2006/relationships/diagramLayout" Target="../diagrams/layout3.xml"/><Relationship Id="rId9" Type="http://schemas.openxmlformats.org/officeDocument/2006/relationships/image" Target="../media/image29.jpg"/><Relationship Id="rId14" Type="http://schemas.openxmlformats.org/officeDocument/2006/relationships/hyperlink" Target="http://www.spaulforrest.com/2011/07/health-care-cuts-proposed-in-deficit.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2226001" y="666510"/>
            <a:ext cx="7739741" cy="369332"/>
          </a:xfrm>
        </p:spPr>
        <p:txBody>
          <a:bodyPr/>
          <a:lstStyle/>
          <a:p>
            <a:r>
              <a:rPr lang="nb-NO" b="1" dirty="0"/>
              <a:t>Hvordan forstås innovasjon i dag?</a:t>
            </a:r>
            <a:br>
              <a:rPr lang="nb-NO" dirty="0"/>
            </a:br>
            <a:endParaRPr lang="nb-NO" dirty="0"/>
          </a:p>
        </p:txBody>
      </p:sp>
      <p:sp>
        <p:nvSpPr>
          <p:cNvPr id="3" name="Plassholder for innhold 2">
            <a:extLst>
              <a:ext uri="{FF2B5EF4-FFF2-40B4-BE49-F238E27FC236}">
                <a16:creationId xmlns:a16="http://schemas.microsoft.com/office/drawing/2014/main" id="{1926E254-8FC3-4363-BC89-4EE22BCBEB48}"/>
              </a:ext>
            </a:extLst>
          </p:cNvPr>
          <p:cNvSpPr>
            <a:spLocks noGrp="1"/>
          </p:cNvSpPr>
          <p:nvPr>
            <p:ph idx="1"/>
          </p:nvPr>
        </p:nvSpPr>
        <p:spPr>
          <a:xfrm>
            <a:off x="2255972" y="1412777"/>
            <a:ext cx="7440429" cy="4958011"/>
          </a:xfrm>
        </p:spPr>
        <p:txBody>
          <a:bodyPr>
            <a:normAutofit/>
          </a:bodyPr>
          <a:lstStyle/>
          <a:p>
            <a:pPr marL="0" indent="0">
              <a:buNone/>
            </a:pPr>
            <a:endParaRPr lang="nb-NO" sz="2400" dirty="0"/>
          </a:p>
          <a:p>
            <a:pPr marL="0" indent="0">
              <a:buNone/>
            </a:pPr>
            <a:endParaRPr lang="nb-NO" sz="2400" dirty="0"/>
          </a:p>
          <a:p>
            <a:pPr marL="0" indent="0">
              <a:buNone/>
            </a:pPr>
            <a:r>
              <a:rPr lang="nb-NO" sz="2400" dirty="0"/>
              <a:t>Espen Solberg, NIFU</a:t>
            </a:r>
          </a:p>
          <a:p>
            <a:pPr marL="0" indent="0">
              <a:buNone/>
            </a:pPr>
            <a:endParaRPr lang="nb-NO" sz="1600" dirty="0"/>
          </a:p>
          <a:p>
            <a:pPr marL="0" indent="0">
              <a:buNone/>
            </a:pPr>
            <a:endParaRPr lang="nb-NO" sz="1600" dirty="0"/>
          </a:p>
          <a:p>
            <a:pPr marL="0" indent="0">
              <a:buNone/>
            </a:pPr>
            <a:r>
              <a:rPr lang="nb-NO" dirty="0"/>
              <a:t>Kvinnovasjon-konferansen, 17.11.2020</a:t>
            </a:r>
          </a:p>
          <a:p>
            <a:pPr marL="0" indent="0">
              <a:buNone/>
            </a:pPr>
            <a:endParaRPr lang="nb-NO" sz="1600" dirty="0"/>
          </a:p>
        </p:txBody>
      </p:sp>
      <p:sp>
        <p:nvSpPr>
          <p:cNvPr id="4" name="Plassholder for bunntekst 3">
            <a:extLst>
              <a:ext uri="{FF2B5EF4-FFF2-40B4-BE49-F238E27FC236}">
                <a16:creationId xmlns:a16="http://schemas.microsoft.com/office/drawing/2014/main" id="{E96139EC-5106-49DD-9F6E-D143A7641D74}"/>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348338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4518547" y="4282029"/>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1AD4C866-749D-48D8-B45F-0CA087D85729}"/>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05396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Plassholder for bunntekst 6">
            <a:extLst>
              <a:ext uri="{FF2B5EF4-FFF2-40B4-BE49-F238E27FC236}">
                <a16:creationId xmlns:a16="http://schemas.microsoft.com/office/drawing/2014/main" id="{48D1D4B3-1ABB-42C4-A2AD-9D0DE8A65C5B}"/>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292808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1006801" y="623371"/>
            <a:ext cx="7739741" cy="369332"/>
          </a:xfrm>
        </p:spPr>
        <p:txBody>
          <a:bodyPr/>
          <a:lstStyle/>
          <a:p>
            <a:r>
              <a:rPr lang="nb-NO" b="1" dirty="0"/>
              <a:t>OECDs definisjon</a:t>
            </a:r>
            <a:endParaRPr lang="nb-NO" dirty="0"/>
          </a:p>
        </p:txBody>
      </p:sp>
      <p:sp>
        <p:nvSpPr>
          <p:cNvPr id="3" name="Plassholder for innhold 2">
            <a:extLst>
              <a:ext uri="{FF2B5EF4-FFF2-40B4-BE49-F238E27FC236}">
                <a16:creationId xmlns:a16="http://schemas.microsoft.com/office/drawing/2014/main" id="{1926E254-8FC3-4363-BC89-4EE22BCBEB48}"/>
              </a:ext>
            </a:extLst>
          </p:cNvPr>
          <p:cNvSpPr>
            <a:spLocks noGrp="1"/>
          </p:cNvSpPr>
          <p:nvPr>
            <p:ph idx="1"/>
          </p:nvPr>
        </p:nvSpPr>
        <p:spPr>
          <a:xfrm>
            <a:off x="990600" y="1206500"/>
            <a:ext cx="6342888" cy="4958011"/>
          </a:xfrm>
        </p:spPr>
        <p:txBody>
          <a:bodyPr>
            <a:normAutofit/>
          </a:bodyPr>
          <a:lstStyle/>
          <a:p>
            <a:pPr marL="0" indent="0">
              <a:buNone/>
            </a:pPr>
            <a:r>
              <a:rPr lang="en-GB" sz="2800" i="1" dirty="0"/>
              <a:t>“A new or improved product or process (or combination thereof) that differs significantly from the unit’s previous products or processes and that has been made available to potential users (product) or brought into use by the unit (process)”.</a:t>
            </a:r>
          </a:p>
          <a:p>
            <a:pPr marL="0" indent="0">
              <a:buNone/>
            </a:pPr>
            <a:endParaRPr lang="nb-NO" dirty="0"/>
          </a:p>
          <a:p>
            <a:pPr marL="0" indent="0">
              <a:buNone/>
            </a:pPr>
            <a:r>
              <a:rPr lang="nb-NO" dirty="0"/>
              <a:t>OECD, Oslo-manualen, 2018</a:t>
            </a:r>
          </a:p>
        </p:txBody>
      </p:sp>
      <p:pic>
        <p:nvPicPr>
          <p:cNvPr id="6" name="Plassholder for innhold 7">
            <a:extLst>
              <a:ext uri="{FF2B5EF4-FFF2-40B4-BE49-F238E27FC236}">
                <a16:creationId xmlns:a16="http://schemas.microsoft.com/office/drawing/2014/main" id="{5BAFA55C-5548-4D19-9BDC-137527DA37AD}"/>
              </a:ext>
            </a:extLst>
          </p:cNvPr>
          <p:cNvPicPr>
            <a:picLocks noChangeAspect="1"/>
          </p:cNvPicPr>
          <p:nvPr/>
        </p:nvPicPr>
        <p:blipFill>
          <a:blip r:embed="rId2"/>
          <a:stretch>
            <a:fillRect/>
          </a:stretch>
        </p:blipFill>
        <p:spPr>
          <a:xfrm>
            <a:off x="8010144" y="1206500"/>
            <a:ext cx="3191256" cy="4679078"/>
          </a:xfrm>
          <a:prstGeom prst="rect">
            <a:avLst/>
          </a:prstGeom>
          <a:ln w="19050">
            <a:solidFill>
              <a:schemeClr val="tx1"/>
            </a:solidFill>
          </a:ln>
          <a:effectLst>
            <a:glow rad="228600">
              <a:schemeClr val="accent3">
                <a:satMod val="175000"/>
                <a:alpha val="40000"/>
              </a:schemeClr>
            </a:glow>
          </a:effectLst>
        </p:spPr>
      </p:pic>
      <p:sp>
        <p:nvSpPr>
          <p:cNvPr id="4" name="Plassholder for bunntekst 3">
            <a:extLst>
              <a:ext uri="{FF2B5EF4-FFF2-40B4-BE49-F238E27FC236}">
                <a16:creationId xmlns:a16="http://schemas.microsoft.com/office/drawing/2014/main" id="{6EC83C8A-152E-4C9D-8400-1386E6D115E8}"/>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209085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1006801" y="623371"/>
            <a:ext cx="7739741" cy="369332"/>
          </a:xfrm>
        </p:spPr>
        <p:txBody>
          <a:bodyPr/>
          <a:lstStyle/>
          <a:p>
            <a:r>
              <a:rPr lang="nb-NO" b="1" dirty="0"/>
              <a:t>OECDs definisjon</a:t>
            </a:r>
            <a:endParaRPr lang="nb-NO" dirty="0"/>
          </a:p>
        </p:txBody>
      </p:sp>
      <p:sp>
        <p:nvSpPr>
          <p:cNvPr id="3" name="Plassholder for innhold 2">
            <a:extLst>
              <a:ext uri="{FF2B5EF4-FFF2-40B4-BE49-F238E27FC236}">
                <a16:creationId xmlns:a16="http://schemas.microsoft.com/office/drawing/2014/main" id="{1926E254-8FC3-4363-BC89-4EE22BCBEB48}"/>
              </a:ext>
            </a:extLst>
          </p:cNvPr>
          <p:cNvSpPr>
            <a:spLocks noGrp="1"/>
          </p:cNvSpPr>
          <p:nvPr>
            <p:ph idx="1"/>
          </p:nvPr>
        </p:nvSpPr>
        <p:spPr>
          <a:xfrm>
            <a:off x="1010413" y="1590548"/>
            <a:ext cx="6342888" cy="4958011"/>
          </a:xfrm>
        </p:spPr>
        <p:txBody>
          <a:bodyPr>
            <a:normAutofit/>
          </a:bodyPr>
          <a:lstStyle/>
          <a:p>
            <a:pPr>
              <a:buFont typeface="Arial" panose="020B0604020202020204" pitchFamily="34" charset="0"/>
              <a:buChar char="•"/>
            </a:pPr>
            <a:r>
              <a:rPr lang="en-GB" sz="2800" dirty="0"/>
              <a:t>Noe </a:t>
            </a:r>
            <a:r>
              <a:rPr lang="en-GB" sz="2800" dirty="0" err="1"/>
              <a:t>vesentlig</a:t>
            </a:r>
            <a:r>
              <a:rPr lang="en-GB" sz="2800" dirty="0"/>
              <a:t> </a:t>
            </a:r>
            <a:r>
              <a:rPr lang="en-GB" sz="2800" dirty="0" err="1"/>
              <a:t>nytt</a:t>
            </a:r>
            <a:r>
              <a:rPr lang="en-GB" sz="2800" dirty="0"/>
              <a:t>…</a:t>
            </a:r>
          </a:p>
          <a:p>
            <a:pPr>
              <a:buFont typeface="Arial" panose="020B0604020202020204" pitchFamily="34" charset="0"/>
              <a:buChar char="•"/>
            </a:pPr>
            <a:r>
              <a:rPr lang="en-GB" sz="2800" dirty="0"/>
              <a:t>..</a:t>
            </a:r>
            <a:r>
              <a:rPr lang="en-GB" sz="2800" dirty="0" err="1"/>
              <a:t>som</a:t>
            </a:r>
            <a:r>
              <a:rPr lang="en-GB" sz="2800" dirty="0"/>
              <a:t> </a:t>
            </a:r>
            <a:r>
              <a:rPr lang="en-GB" sz="2800" dirty="0" err="1"/>
              <a:t>er</a:t>
            </a:r>
            <a:r>
              <a:rPr lang="en-GB" sz="2800" dirty="0"/>
              <a:t> tatt i </a:t>
            </a:r>
            <a:r>
              <a:rPr lang="en-GB" sz="2800" dirty="0" err="1"/>
              <a:t>bruk</a:t>
            </a:r>
            <a:endParaRPr lang="en-GB" sz="2800" dirty="0"/>
          </a:p>
          <a:p>
            <a:pPr>
              <a:buFont typeface="Arial" panose="020B0604020202020204" pitchFamily="34" charset="0"/>
              <a:buChar char="•"/>
            </a:pPr>
            <a:r>
              <a:rPr lang="en-GB" sz="2800" dirty="0"/>
              <a:t>..</a:t>
            </a:r>
            <a:r>
              <a:rPr lang="en-GB" sz="2800" dirty="0" err="1"/>
              <a:t>eller</a:t>
            </a:r>
            <a:r>
              <a:rPr lang="en-GB" sz="2800" dirty="0"/>
              <a:t> </a:t>
            </a:r>
            <a:r>
              <a:rPr lang="en-GB" sz="2800" dirty="0" err="1"/>
              <a:t>gjort</a:t>
            </a:r>
            <a:r>
              <a:rPr lang="en-GB" sz="2800" dirty="0"/>
              <a:t> </a:t>
            </a:r>
            <a:r>
              <a:rPr lang="en-GB" sz="2800" dirty="0" err="1"/>
              <a:t>tilgjengelig</a:t>
            </a:r>
            <a:r>
              <a:rPr lang="en-GB" sz="2800" dirty="0"/>
              <a:t> for </a:t>
            </a:r>
            <a:r>
              <a:rPr lang="en-GB" sz="2800" dirty="0" err="1"/>
              <a:t>bruk</a:t>
            </a:r>
            <a:endParaRPr lang="en-GB" sz="2800" dirty="0"/>
          </a:p>
          <a:p>
            <a:pPr>
              <a:buFont typeface="Arial" panose="020B0604020202020204" pitchFamily="34" charset="0"/>
              <a:buChar char="•"/>
            </a:pPr>
            <a:r>
              <a:rPr lang="en-GB" sz="2800" dirty="0"/>
              <a:t>..med et </a:t>
            </a:r>
            <a:r>
              <a:rPr lang="en-GB" sz="2800" dirty="0" err="1"/>
              <a:t>positivt</a:t>
            </a:r>
            <a:r>
              <a:rPr lang="en-GB" sz="2800" dirty="0"/>
              <a:t> </a:t>
            </a:r>
            <a:r>
              <a:rPr lang="en-GB" sz="2800" dirty="0" err="1"/>
              <a:t>formål</a:t>
            </a:r>
            <a:r>
              <a:rPr lang="en-GB" sz="2800" dirty="0"/>
              <a:t>.</a:t>
            </a:r>
          </a:p>
          <a:p>
            <a:pPr marL="0" indent="0">
              <a:buNone/>
            </a:pPr>
            <a:endParaRPr lang="nb-NO" dirty="0"/>
          </a:p>
          <a:p>
            <a:pPr marL="0" indent="0">
              <a:buNone/>
            </a:pPr>
            <a:r>
              <a:rPr lang="nb-NO" dirty="0"/>
              <a:t>OECD, Oslo-manualen, 2018</a:t>
            </a:r>
          </a:p>
        </p:txBody>
      </p:sp>
      <p:pic>
        <p:nvPicPr>
          <p:cNvPr id="6" name="Plassholder for innhold 7">
            <a:extLst>
              <a:ext uri="{FF2B5EF4-FFF2-40B4-BE49-F238E27FC236}">
                <a16:creationId xmlns:a16="http://schemas.microsoft.com/office/drawing/2014/main" id="{5BAFA55C-5548-4D19-9BDC-137527DA37AD}"/>
              </a:ext>
            </a:extLst>
          </p:cNvPr>
          <p:cNvPicPr>
            <a:picLocks noChangeAspect="1"/>
          </p:cNvPicPr>
          <p:nvPr/>
        </p:nvPicPr>
        <p:blipFill>
          <a:blip r:embed="rId2"/>
          <a:stretch>
            <a:fillRect/>
          </a:stretch>
        </p:blipFill>
        <p:spPr>
          <a:xfrm>
            <a:off x="8010144" y="1206500"/>
            <a:ext cx="3191256" cy="4679078"/>
          </a:xfrm>
          <a:prstGeom prst="rect">
            <a:avLst/>
          </a:prstGeom>
          <a:ln w="19050">
            <a:solidFill>
              <a:schemeClr val="tx1"/>
            </a:solidFill>
          </a:ln>
          <a:effectLst>
            <a:glow rad="228600">
              <a:schemeClr val="accent3">
                <a:satMod val="175000"/>
                <a:alpha val="40000"/>
              </a:schemeClr>
            </a:glow>
          </a:effectLst>
        </p:spPr>
      </p:pic>
      <p:sp>
        <p:nvSpPr>
          <p:cNvPr id="4" name="Plassholder for bunntekst 3">
            <a:extLst>
              <a:ext uri="{FF2B5EF4-FFF2-40B4-BE49-F238E27FC236}">
                <a16:creationId xmlns:a16="http://schemas.microsoft.com/office/drawing/2014/main" id="{AC6F359E-4F79-4AED-9516-F782FB52C0B1}"/>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27344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1006801" y="438705"/>
            <a:ext cx="7739741" cy="369332"/>
          </a:xfrm>
        </p:spPr>
        <p:txBody>
          <a:bodyPr/>
          <a:lstStyle/>
          <a:p>
            <a:r>
              <a:rPr lang="nb-NO" b="1" dirty="0"/>
              <a:t>Litt historikk: Innovasjonsbegrepet over tid</a:t>
            </a:r>
            <a:endParaRPr lang="nb-NO" dirty="0"/>
          </a:p>
        </p:txBody>
      </p:sp>
      <p:graphicFrame>
        <p:nvGraphicFramePr>
          <p:cNvPr id="4" name="Diagram 3">
            <a:extLst>
              <a:ext uri="{FF2B5EF4-FFF2-40B4-BE49-F238E27FC236}">
                <a16:creationId xmlns:a16="http://schemas.microsoft.com/office/drawing/2014/main" id="{05730DF7-5DF6-4DCA-8768-FD42DE977C7A}"/>
              </a:ext>
            </a:extLst>
          </p:cNvPr>
          <p:cNvGraphicFramePr/>
          <p:nvPr>
            <p:extLst>
              <p:ext uri="{D42A27DB-BD31-4B8C-83A1-F6EECF244321}">
                <p14:modId xmlns:p14="http://schemas.microsoft.com/office/powerpoint/2010/main" val="1868958186"/>
              </p:ext>
            </p:extLst>
          </p:nvPr>
        </p:nvGraphicFramePr>
        <p:xfrm>
          <a:off x="-594360" y="1084563"/>
          <a:ext cx="11283696" cy="489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lassholder for bunntekst 7">
            <a:extLst>
              <a:ext uri="{FF2B5EF4-FFF2-40B4-BE49-F238E27FC236}">
                <a16:creationId xmlns:a16="http://schemas.microsoft.com/office/drawing/2014/main" id="{95567040-261C-40B5-AF20-17D19C422AE3}"/>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313175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C3D2ED5-2BF1-4939-976B-E65C657B13E7}"/>
              </a:ext>
            </a:extLst>
          </p:cNvPr>
          <p:cNvSpPr>
            <a:spLocks noGrp="1"/>
          </p:cNvSpPr>
          <p:nvPr>
            <p:ph type="title"/>
          </p:nvPr>
        </p:nvSpPr>
        <p:spPr>
          <a:xfrm>
            <a:off x="936001" y="666510"/>
            <a:ext cx="10319655" cy="369332"/>
          </a:xfrm>
        </p:spPr>
        <p:txBody>
          <a:bodyPr anchor="t">
            <a:normAutofit/>
          </a:bodyPr>
          <a:lstStyle/>
          <a:p>
            <a:pPr>
              <a:lnSpc>
                <a:spcPct val="90000"/>
              </a:lnSpc>
            </a:pPr>
            <a:r>
              <a:rPr lang="nb-NO" sz="2600" b="1"/>
              <a:t>Innovasjonssystemer – et lite utvalg</a:t>
            </a:r>
          </a:p>
        </p:txBody>
      </p:sp>
      <p:pic>
        <p:nvPicPr>
          <p:cNvPr id="2" name="Bilde 1">
            <a:extLst>
              <a:ext uri="{FF2B5EF4-FFF2-40B4-BE49-F238E27FC236}">
                <a16:creationId xmlns:a16="http://schemas.microsoft.com/office/drawing/2014/main" id="{C7634946-5533-4327-B31E-CBB1E6962E69}"/>
              </a:ext>
            </a:extLst>
          </p:cNvPr>
          <p:cNvPicPr>
            <a:picLocks noChangeAspect="1"/>
          </p:cNvPicPr>
          <p:nvPr/>
        </p:nvPicPr>
        <p:blipFill rotWithShape="1">
          <a:blip r:embed="rId3"/>
          <a:srcRect t="7794" r="-1" b="14237"/>
          <a:stretch/>
        </p:blipFill>
        <p:spPr>
          <a:xfrm>
            <a:off x="936001" y="1434722"/>
            <a:ext cx="10319655" cy="4525963"/>
          </a:xfrm>
          <a:prstGeom prst="rect">
            <a:avLst/>
          </a:prstGeom>
          <a:noFill/>
        </p:spPr>
      </p:pic>
      <p:sp>
        <p:nvSpPr>
          <p:cNvPr id="12" name="Footer Placeholder 4">
            <a:extLst>
              <a:ext uri="{FF2B5EF4-FFF2-40B4-BE49-F238E27FC236}">
                <a16:creationId xmlns:a16="http://schemas.microsoft.com/office/drawing/2014/main" id="{BDC4D4E8-6F98-4912-AB3A-058049C0D26A}"/>
              </a:ext>
            </a:extLst>
          </p:cNvPr>
          <p:cNvSpPr>
            <a:spLocks noGrp="1"/>
          </p:cNvSpPr>
          <p:nvPr>
            <p:ph type="ftr" sz="quarter" idx="11"/>
          </p:nvPr>
        </p:nvSpPr>
        <p:spPr>
          <a:xfrm>
            <a:off x="2376503" y="6288408"/>
            <a:ext cx="3860800" cy="107722"/>
          </a:xfrm>
        </p:spPr>
        <p:txBody>
          <a:bodyPr/>
          <a:lstStyle/>
          <a:p>
            <a:pPr>
              <a:spcAft>
                <a:spcPts val="600"/>
              </a:spcAft>
            </a:pPr>
            <a:r>
              <a:rPr lang="nb-NO"/>
              <a:t>Kvinnovasjon 17.11.20-ESO</a:t>
            </a:r>
          </a:p>
        </p:txBody>
      </p:sp>
    </p:spTree>
    <p:extLst>
      <p:ext uri="{BB962C8B-B14F-4D97-AF65-F5344CB8AC3E}">
        <p14:creationId xmlns:p14="http://schemas.microsoft.com/office/powerpoint/2010/main" val="143636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C3D2ED5-2BF1-4939-976B-E65C657B13E7}"/>
              </a:ext>
            </a:extLst>
          </p:cNvPr>
          <p:cNvSpPr>
            <a:spLocks noGrp="1"/>
          </p:cNvSpPr>
          <p:nvPr>
            <p:ph type="title"/>
          </p:nvPr>
        </p:nvSpPr>
        <p:spPr>
          <a:xfrm>
            <a:off x="1014984" y="259344"/>
            <a:ext cx="10240672" cy="576245"/>
          </a:xfrm>
        </p:spPr>
        <p:txBody>
          <a:bodyPr anchor="t">
            <a:noAutofit/>
          </a:bodyPr>
          <a:lstStyle/>
          <a:p>
            <a:pPr>
              <a:lnSpc>
                <a:spcPct val="90000"/>
              </a:lnSpc>
            </a:pPr>
            <a:r>
              <a:rPr lang="nb-NO" b="1" dirty="0"/>
              <a:t>Innovasjonssystemet iht. tradisjonell forståelse</a:t>
            </a:r>
          </a:p>
        </p:txBody>
      </p:sp>
      <p:sp>
        <p:nvSpPr>
          <p:cNvPr id="12" name="Footer Placeholder 3">
            <a:extLst>
              <a:ext uri="{FF2B5EF4-FFF2-40B4-BE49-F238E27FC236}">
                <a16:creationId xmlns:a16="http://schemas.microsoft.com/office/drawing/2014/main" id="{98E9D859-B1E9-436B-8EFF-5E8E3D9FA3C3}"/>
              </a:ext>
            </a:extLst>
          </p:cNvPr>
          <p:cNvSpPr>
            <a:spLocks noGrp="1"/>
          </p:cNvSpPr>
          <p:nvPr>
            <p:ph type="ftr" sz="quarter" idx="11"/>
          </p:nvPr>
        </p:nvSpPr>
        <p:spPr>
          <a:xfrm>
            <a:off x="2376503" y="6288408"/>
            <a:ext cx="3860800" cy="107722"/>
          </a:xfrm>
        </p:spPr>
        <p:txBody>
          <a:bodyPr/>
          <a:lstStyle/>
          <a:p>
            <a:pPr>
              <a:spcAft>
                <a:spcPts val="600"/>
              </a:spcAft>
            </a:pPr>
            <a:r>
              <a:rPr lang="nb-NO"/>
              <a:t>Kvinnovasjon 17.11.20-ESO</a:t>
            </a:r>
          </a:p>
        </p:txBody>
      </p:sp>
      <p:graphicFrame>
        <p:nvGraphicFramePr>
          <p:cNvPr id="2" name="Plassholder for innhold 1">
            <a:extLst>
              <a:ext uri="{FF2B5EF4-FFF2-40B4-BE49-F238E27FC236}">
                <a16:creationId xmlns:a16="http://schemas.microsoft.com/office/drawing/2014/main" id="{C92935D1-A691-417B-8B70-905EF722120C}"/>
              </a:ext>
            </a:extLst>
          </p:cNvPr>
          <p:cNvGraphicFramePr>
            <a:graphicFrameLocks noGrp="1"/>
          </p:cNvGraphicFramePr>
          <p:nvPr>
            <p:ph idx="13"/>
            <p:extLst>
              <p:ext uri="{D42A27DB-BD31-4B8C-83A1-F6EECF244321}">
                <p14:modId xmlns:p14="http://schemas.microsoft.com/office/powerpoint/2010/main" val="3840594690"/>
              </p:ext>
            </p:extLst>
          </p:nvPr>
        </p:nvGraphicFramePr>
        <p:xfrm>
          <a:off x="1408176" y="1035843"/>
          <a:ext cx="6828977" cy="515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de 5" descr="Et bilde som inneholder vindu, bygning, innendørs, skjerm&#10;&#10;Automatisk generert beskrivelse">
            <a:extLst>
              <a:ext uri="{FF2B5EF4-FFF2-40B4-BE49-F238E27FC236}">
                <a16:creationId xmlns:a16="http://schemas.microsoft.com/office/drawing/2014/main" id="{0B4AC9DD-ABF9-4412-B5AA-3ACAE050CE35}"/>
              </a:ext>
            </a:extLst>
          </p:cNvPr>
          <p:cNvPicPr>
            <a:picLocks noChangeAspect="1"/>
          </p:cNvPicPr>
          <p:nvPr/>
        </p:nvPicPr>
        <p:blipFill>
          <a:blip r:embed="rId8"/>
          <a:stretch>
            <a:fillRect/>
          </a:stretch>
        </p:blipFill>
        <p:spPr>
          <a:xfrm>
            <a:off x="3729089" y="2613334"/>
            <a:ext cx="2187149" cy="20006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Bilde 7" descr="Et bilde som inneholder hammer, verktøy, bord, sitter&#10;&#10;Automatisk generert beskrivelse">
            <a:extLst>
              <a:ext uri="{FF2B5EF4-FFF2-40B4-BE49-F238E27FC236}">
                <a16:creationId xmlns:a16="http://schemas.microsoft.com/office/drawing/2014/main" id="{830D01DD-6957-453D-AAE7-14659F36E993}"/>
              </a:ext>
            </a:extLst>
          </p:cNvPr>
          <p:cNvPicPr>
            <a:picLocks noChangeAspect="1"/>
          </p:cNvPicPr>
          <p:nvPr/>
        </p:nvPicPr>
        <p:blipFill>
          <a:blip r:embed="rId9"/>
          <a:stretch>
            <a:fillRect/>
          </a:stretch>
        </p:blipFill>
        <p:spPr>
          <a:xfrm>
            <a:off x="1555539" y="2847477"/>
            <a:ext cx="1397172" cy="1216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Bilde 10" descr="Et bilde som inneholder person, innendørs, mann, dress&#10;&#10;Automatisk generert beskrivelse">
            <a:extLst>
              <a:ext uri="{FF2B5EF4-FFF2-40B4-BE49-F238E27FC236}">
                <a16:creationId xmlns:a16="http://schemas.microsoft.com/office/drawing/2014/main" id="{AEC7FD84-5744-4B48-A304-32DE79BA99F1}"/>
              </a:ext>
            </a:extLst>
          </p:cNvPr>
          <p:cNvPicPr>
            <a:picLocks noChangeAspect="1"/>
          </p:cNvPicPr>
          <p:nvPr/>
        </p:nvPicPr>
        <p:blipFill>
          <a:blip r:embed="rId10"/>
          <a:stretch>
            <a:fillRect/>
          </a:stretch>
        </p:blipFill>
        <p:spPr>
          <a:xfrm>
            <a:off x="4147622" y="854251"/>
            <a:ext cx="1307794" cy="10855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Bilde 14" descr="Et bilde som inneholder person, mann, stående, dress&#10;&#10;Automatisk generert beskrivelse">
            <a:extLst>
              <a:ext uri="{FF2B5EF4-FFF2-40B4-BE49-F238E27FC236}">
                <a16:creationId xmlns:a16="http://schemas.microsoft.com/office/drawing/2014/main" id="{97C12B12-1B54-4B21-A2CF-44663662ACE6}"/>
              </a:ext>
            </a:extLst>
          </p:cNvPr>
          <p:cNvPicPr>
            <a:picLocks noChangeAspect="1"/>
          </p:cNvPicPr>
          <p:nvPr/>
        </p:nvPicPr>
        <p:blipFill rotWithShape="1">
          <a:blip r:embed="rId11"/>
          <a:srcRect l="25946" r="5438"/>
          <a:stretch/>
        </p:blipFill>
        <p:spPr>
          <a:xfrm>
            <a:off x="6848856" y="2847477"/>
            <a:ext cx="1241992"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Bilde 16" descr="Et bilde som inneholder scene, bilvei, vann, båt&#10;&#10;Automatisk generert beskrivelse">
            <a:extLst>
              <a:ext uri="{FF2B5EF4-FFF2-40B4-BE49-F238E27FC236}">
                <a16:creationId xmlns:a16="http://schemas.microsoft.com/office/drawing/2014/main" id="{86AF8EF7-5FEF-458B-89BF-5D928F65622F}"/>
              </a:ext>
            </a:extLst>
          </p:cNvPr>
          <p:cNvPicPr>
            <a:picLocks noChangeAspect="1"/>
          </p:cNvPicPr>
          <p:nvPr/>
        </p:nvPicPr>
        <p:blipFill>
          <a:blip r:embed="rId12"/>
          <a:stretch>
            <a:fillRect/>
          </a:stretch>
        </p:blipFill>
        <p:spPr>
          <a:xfrm>
            <a:off x="4306903" y="5208906"/>
            <a:ext cx="1222601" cy="1079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Pil: høyre med stripe 17">
            <a:extLst>
              <a:ext uri="{FF2B5EF4-FFF2-40B4-BE49-F238E27FC236}">
                <a16:creationId xmlns:a16="http://schemas.microsoft.com/office/drawing/2014/main" id="{A10DC33E-8C84-40C5-9806-10A52BCE1FF3}"/>
              </a:ext>
            </a:extLst>
          </p:cNvPr>
          <p:cNvSpPr/>
          <p:nvPr/>
        </p:nvSpPr>
        <p:spPr>
          <a:xfrm>
            <a:off x="3076159" y="3261359"/>
            <a:ext cx="621792" cy="320040"/>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Pil: høyre med stripe 18">
            <a:extLst>
              <a:ext uri="{FF2B5EF4-FFF2-40B4-BE49-F238E27FC236}">
                <a16:creationId xmlns:a16="http://schemas.microsoft.com/office/drawing/2014/main" id="{24AD4F38-CCC1-407D-BD91-E28B1FF42E56}"/>
              </a:ext>
            </a:extLst>
          </p:cNvPr>
          <p:cNvSpPr/>
          <p:nvPr/>
        </p:nvSpPr>
        <p:spPr>
          <a:xfrm rot="16200000">
            <a:off x="4669207" y="4792580"/>
            <a:ext cx="497991" cy="237744"/>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il: høyre med stripe 19">
            <a:extLst>
              <a:ext uri="{FF2B5EF4-FFF2-40B4-BE49-F238E27FC236}">
                <a16:creationId xmlns:a16="http://schemas.microsoft.com/office/drawing/2014/main" id="{151A9FC6-A1A1-4A89-AD69-DEBA04FE220E}"/>
              </a:ext>
            </a:extLst>
          </p:cNvPr>
          <p:cNvSpPr/>
          <p:nvPr/>
        </p:nvSpPr>
        <p:spPr>
          <a:xfrm rot="10800000">
            <a:off x="5978514" y="3309686"/>
            <a:ext cx="682269" cy="271713"/>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høyre med stripe 20">
            <a:extLst>
              <a:ext uri="{FF2B5EF4-FFF2-40B4-BE49-F238E27FC236}">
                <a16:creationId xmlns:a16="http://schemas.microsoft.com/office/drawing/2014/main" id="{EE13CBAF-0A9D-45CF-A432-AF782AA228C0}"/>
              </a:ext>
            </a:extLst>
          </p:cNvPr>
          <p:cNvSpPr/>
          <p:nvPr/>
        </p:nvSpPr>
        <p:spPr>
          <a:xfrm rot="5400000">
            <a:off x="4567871" y="2158542"/>
            <a:ext cx="509583" cy="278095"/>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3130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C3D2ED5-2BF1-4939-976B-E65C657B13E7}"/>
              </a:ext>
            </a:extLst>
          </p:cNvPr>
          <p:cNvSpPr>
            <a:spLocks noGrp="1"/>
          </p:cNvSpPr>
          <p:nvPr>
            <p:ph type="title"/>
          </p:nvPr>
        </p:nvSpPr>
        <p:spPr>
          <a:xfrm>
            <a:off x="1014984" y="210032"/>
            <a:ext cx="10240672" cy="576245"/>
          </a:xfrm>
        </p:spPr>
        <p:txBody>
          <a:bodyPr anchor="t">
            <a:noAutofit/>
          </a:bodyPr>
          <a:lstStyle/>
          <a:p>
            <a:pPr>
              <a:lnSpc>
                <a:spcPct val="90000"/>
              </a:lnSpc>
            </a:pPr>
            <a:r>
              <a:rPr lang="nb-NO" b="1" dirty="0"/>
              <a:t>Innovasjonssystemet i ny forståelse</a:t>
            </a:r>
          </a:p>
        </p:txBody>
      </p:sp>
      <p:sp>
        <p:nvSpPr>
          <p:cNvPr id="12" name="Footer Placeholder 3">
            <a:extLst>
              <a:ext uri="{FF2B5EF4-FFF2-40B4-BE49-F238E27FC236}">
                <a16:creationId xmlns:a16="http://schemas.microsoft.com/office/drawing/2014/main" id="{98E9D859-B1E9-436B-8EFF-5E8E3D9FA3C3}"/>
              </a:ext>
            </a:extLst>
          </p:cNvPr>
          <p:cNvSpPr>
            <a:spLocks noGrp="1"/>
          </p:cNvSpPr>
          <p:nvPr>
            <p:ph type="ftr" sz="quarter" idx="11"/>
          </p:nvPr>
        </p:nvSpPr>
        <p:spPr>
          <a:xfrm>
            <a:off x="2376503" y="6288408"/>
            <a:ext cx="3860800" cy="107722"/>
          </a:xfrm>
        </p:spPr>
        <p:txBody>
          <a:bodyPr/>
          <a:lstStyle/>
          <a:p>
            <a:pPr>
              <a:spcAft>
                <a:spcPts val="600"/>
              </a:spcAft>
            </a:pPr>
            <a:r>
              <a:rPr lang="nb-NO"/>
              <a:t>Kvinnovasjon 17.11.20-ESO</a:t>
            </a:r>
          </a:p>
        </p:txBody>
      </p:sp>
      <p:graphicFrame>
        <p:nvGraphicFramePr>
          <p:cNvPr id="2" name="Plassholder for innhold 1">
            <a:extLst>
              <a:ext uri="{FF2B5EF4-FFF2-40B4-BE49-F238E27FC236}">
                <a16:creationId xmlns:a16="http://schemas.microsoft.com/office/drawing/2014/main" id="{C92935D1-A691-417B-8B70-905EF722120C}"/>
              </a:ext>
            </a:extLst>
          </p:cNvPr>
          <p:cNvGraphicFramePr>
            <a:graphicFrameLocks noGrp="1"/>
          </p:cNvGraphicFramePr>
          <p:nvPr>
            <p:ph idx="13"/>
            <p:extLst>
              <p:ext uri="{D42A27DB-BD31-4B8C-83A1-F6EECF244321}">
                <p14:modId xmlns:p14="http://schemas.microsoft.com/office/powerpoint/2010/main" val="498109956"/>
              </p:ext>
            </p:extLst>
          </p:nvPr>
        </p:nvGraphicFramePr>
        <p:xfrm>
          <a:off x="1408176" y="748552"/>
          <a:ext cx="6828977" cy="515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de 5" descr="Et bilde som inneholder vindu, bygning, innendørs, skjerm&#10;&#10;Automatisk generert beskrivelse">
            <a:extLst>
              <a:ext uri="{FF2B5EF4-FFF2-40B4-BE49-F238E27FC236}">
                <a16:creationId xmlns:a16="http://schemas.microsoft.com/office/drawing/2014/main" id="{0B4AC9DD-ABF9-4412-B5AA-3ACAE050CE35}"/>
              </a:ext>
            </a:extLst>
          </p:cNvPr>
          <p:cNvPicPr>
            <a:picLocks noChangeAspect="1"/>
          </p:cNvPicPr>
          <p:nvPr/>
        </p:nvPicPr>
        <p:blipFill>
          <a:blip r:embed="rId8"/>
          <a:stretch>
            <a:fillRect/>
          </a:stretch>
        </p:blipFill>
        <p:spPr>
          <a:xfrm>
            <a:off x="2288905" y="4513794"/>
            <a:ext cx="1409046" cy="1288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Bilde 7" descr="Et bilde som inneholder hammer, verktøy, bord, sitter&#10;&#10;Automatisk generert beskrivelse">
            <a:extLst>
              <a:ext uri="{FF2B5EF4-FFF2-40B4-BE49-F238E27FC236}">
                <a16:creationId xmlns:a16="http://schemas.microsoft.com/office/drawing/2014/main" id="{830D01DD-6957-453D-AAE7-14659F36E993}"/>
              </a:ext>
            </a:extLst>
          </p:cNvPr>
          <p:cNvPicPr>
            <a:picLocks noChangeAspect="1"/>
          </p:cNvPicPr>
          <p:nvPr/>
        </p:nvPicPr>
        <p:blipFill>
          <a:blip r:embed="rId9"/>
          <a:stretch>
            <a:fillRect/>
          </a:stretch>
        </p:blipFill>
        <p:spPr>
          <a:xfrm>
            <a:off x="1627631" y="2847477"/>
            <a:ext cx="1325079" cy="1216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Bilde 14" descr="Et bilde som inneholder person, mann, stående, dress&#10;&#10;Automatisk generert beskrivelse">
            <a:extLst>
              <a:ext uri="{FF2B5EF4-FFF2-40B4-BE49-F238E27FC236}">
                <a16:creationId xmlns:a16="http://schemas.microsoft.com/office/drawing/2014/main" id="{97C12B12-1B54-4B21-A2CF-44663662ACE6}"/>
              </a:ext>
            </a:extLst>
          </p:cNvPr>
          <p:cNvPicPr>
            <a:picLocks noChangeAspect="1"/>
          </p:cNvPicPr>
          <p:nvPr/>
        </p:nvPicPr>
        <p:blipFill rotWithShape="1">
          <a:blip r:embed="rId10"/>
          <a:srcRect l="25946" r="5438"/>
          <a:stretch/>
        </p:blipFill>
        <p:spPr>
          <a:xfrm>
            <a:off x="6819610" y="2593465"/>
            <a:ext cx="1241992"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Bilde 16" descr="Et bilde som inneholder scene, bilvei, vann, båt&#10;&#10;Automatisk generert beskrivelse">
            <a:extLst>
              <a:ext uri="{FF2B5EF4-FFF2-40B4-BE49-F238E27FC236}">
                <a16:creationId xmlns:a16="http://schemas.microsoft.com/office/drawing/2014/main" id="{86AF8EF7-5FEF-458B-89BF-5D928F65622F}"/>
              </a:ext>
            </a:extLst>
          </p:cNvPr>
          <p:cNvPicPr>
            <a:picLocks noChangeAspect="1"/>
          </p:cNvPicPr>
          <p:nvPr/>
        </p:nvPicPr>
        <p:blipFill>
          <a:blip r:embed="rId11"/>
          <a:stretch>
            <a:fillRect/>
          </a:stretch>
        </p:blipFill>
        <p:spPr>
          <a:xfrm>
            <a:off x="4245899" y="5160448"/>
            <a:ext cx="1344605" cy="1187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Pil: høyre med stripe 17">
            <a:extLst>
              <a:ext uri="{FF2B5EF4-FFF2-40B4-BE49-F238E27FC236}">
                <a16:creationId xmlns:a16="http://schemas.microsoft.com/office/drawing/2014/main" id="{A10DC33E-8C84-40C5-9806-10A52BCE1FF3}"/>
              </a:ext>
            </a:extLst>
          </p:cNvPr>
          <p:cNvSpPr/>
          <p:nvPr/>
        </p:nvSpPr>
        <p:spPr>
          <a:xfrm>
            <a:off x="3172165" y="3261359"/>
            <a:ext cx="621792" cy="320040"/>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Pil: høyre med stripe 18">
            <a:extLst>
              <a:ext uri="{FF2B5EF4-FFF2-40B4-BE49-F238E27FC236}">
                <a16:creationId xmlns:a16="http://schemas.microsoft.com/office/drawing/2014/main" id="{24AD4F38-CCC1-407D-BD91-E28B1FF42E56}"/>
              </a:ext>
            </a:extLst>
          </p:cNvPr>
          <p:cNvSpPr/>
          <p:nvPr/>
        </p:nvSpPr>
        <p:spPr>
          <a:xfrm rot="16200000">
            <a:off x="4599505" y="4543583"/>
            <a:ext cx="497991" cy="237744"/>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il: høyre med stripe 19">
            <a:extLst>
              <a:ext uri="{FF2B5EF4-FFF2-40B4-BE49-F238E27FC236}">
                <a16:creationId xmlns:a16="http://schemas.microsoft.com/office/drawing/2014/main" id="{151A9FC6-A1A1-4A89-AD69-DEBA04FE220E}"/>
              </a:ext>
            </a:extLst>
          </p:cNvPr>
          <p:cNvSpPr/>
          <p:nvPr/>
        </p:nvSpPr>
        <p:spPr>
          <a:xfrm rot="10800000">
            <a:off x="5794185" y="3203065"/>
            <a:ext cx="682269" cy="271713"/>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høyre med stripe 20">
            <a:extLst>
              <a:ext uri="{FF2B5EF4-FFF2-40B4-BE49-F238E27FC236}">
                <a16:creationId xmlns:a16="http://schemas.microsoft.com/office/drawing/2014/main" id="{EE13CBAF-0A9D-45CF-A432-AF782AA228C0}"/>
              </a:ext>
            </a:extLst>
          </p:cNvPr>
          <p:cNvSpPr/>
          <p:nvPr/>
        </p:nvSpPr>
        <p:spPr>
          <a:xfrm rot="5400000">
            <a:off x="4567871" y="2001839"/>
            <a:ext cx="509583" cy="278095"/>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descr="Et bilde som inneholder person, innendørs, mann, dress&#10;&#10;Automatisk generert beskrivelse">
            <a:extLst>
              <a:ext uri="{FF2B5EF4-FFF2-40B4-BE49-F238E27FC236}">
                <a16:creationId xmlns:a16="http://schemas.microsoft.com/office/drawing/2014/main" id="{6450455C-47BF-4ABB-B65B-8DBB64049027}"/>
              </a:ext>
            </a:extLst>
          </p:cNvPr>
          <p:cNvPicPr>
            <a:picLocks noChangeAspect="1"/>
          </p:cNvPicPr>
          <p:nvPr/>
        </p:nvPicPr>
        <p:blipFill>
          <a:blip r:embed="rId12"/>
          <a:stretch>
            <a:fillRect/>
          </a:stretch>
        </p:blipFill>
        <p:spPr>
          <a:xfrm>
            <a:off x="4168765" y="705969"/>
            <a:ext cx="1307794" cy="10855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Bilde 8" descr="Et bilde som inneholder person, sitter, ser, barn&#10;&#10;Automatisk generert beskrivelse">
            <a:extLst>
              <a:ext uri="{FF2B5EF4-FFF2-40B4-BE49-F238E27FC236}">
                <a16:creationId xmlns:a16="http://schemas.microsoft.com/office/drawing/2014/main" id="{C2E56442-EF4A-48A7-9592-330D1CD67919}"/>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2298813" y="1207808"/>
            <a:ext cx="1307794" cy="1290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Bilde 15" descr="Et bilde som inneholder person, holder, hånd, blå&#10;&#10;Automatisk generert beskrivelse">
            <a:extLst>
              <a:ext uri="{FF2B5EF4-FFF2-40B4-BE49-F238E27FC236}">
                <a16:creationId xmlns:a16="http://schemas.microsoft.com/office/drawing/2014/main" id="{B96D6B7B-2715-4C08-A7D7-7D2E0BB6F6D2}"/>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flipH="1">
            <a:off x="3917403" y="2438261"/>
            <a:ext cx="1858741" cy="1863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Bilde 26">
            <a:extLst>
              <a:ext uri="{FF2B5EF4-FFF2-40B4-BE49-F238E27FC236}">
                <a16:creationId xmlns:a16="http://schemas.microsoft.com/office/drawing/2014/main" id="{12D8A1D0-C466-4515-B44B-519AE321A752}"/>
              </a:ext>
            </a:extLst>
          </p:cNvPr>
          <p:cNvPicPr>
            <a:picLocks noChangeAspect="1"/>
          </p:cNvPicPr>
          <p:nvPr/>
        </p:nvPicPr>
        <p:blipFill>
          <a:blip r:embed="rId17">
            <a:extLst>
              <a:ext uri="{837473B0-CC2E-450A-ABE3-18F120FF3D39}">
                <a1611:picAttrSrcUrl xmlns:a1611="http://schemas.microsoft.com/office/drawing/2016/11/main" r:id="rId18"/>
              </a:ext>
            </a:extLst>
          </a:blip>
          <a:stretch>
            <a:fillRect/>
          </a:stretch>
        </p:blipFill>
        <p:spPr>
          <a:xfrm>
            <a:off x="6096000" y="4317839"/>
            <a:ext cx="1344606" cy="1187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 name="TekstSylinder 27">
            <a:extLst>
              <a:ext uri="{FF2B5EF4-FFF2-40B4-BE49-F238E27FC236}">
                <a16:creationId xmlns:a16="http://schemas.microsoft.com/office/drawing/2014/main" id="{971A4048-646E-49FB-80C8-B5EBA2317A61}"/>
              </a:ext>
            </a:extLst>
          </p:cNvPr>
          <p:cNvSpPr txBox="1"/>
          <p:nvPr/>
        </p:nvSpPr>
        <p:spPr>
          <a:xfrm>
            <a:off x="7371429" y="6356254"/>
            <a:ext cx="69176" cy="7709803"/>
          </a:xfrm>
          <a:prstGeom prst="rect">
            <a:avLst/>
          </a:prstGeom>
          <a:noFill/>
        </p:spPr>
        <p:txBody>
          <a:bodyPr wrap="square" rtlCol="0">
            <a:spAutoFit/>
          </a:bodyPr>
          <a:lstStyle/>
          <a:p>
            <a:r>
              <a:rPr lang="nb-NO" sz="900">
                <a:hlinkClick r:id="rId18" tooltip="https://comedonchisciotte.org/sarin-in-siria-complimenti-medecins-sans-frontieres/"/>
              </a:rPr>
              <a:t>Dette bildet</a:t>
            </a:r>
            <a:r>
              <a:rPr lang="nb-NO" sz="900"/>
              <a:t> av Ukjent forfatter er lisensiert under </a:t>
            </a:r>
            <a:r>
              <a:rPr lang="nb-NO" sz="900">
                <a:hlinkClick r:id="rId19" tooltip="https://creativecommons.org/licenses/by-nc-sa/3.0/"/>
              </a:rPr>
              <a:t>CC BY-SA-NC</a:t>
            </a:r>
            <a:endParaRPr lang="nb-NO" sz="900"/>
          </a:p>
        </p:txBody>
      </p:sp>
      <p:pic>
        <p:nvPicPr>
          <p:cNvPr id="30" name="Bilde 29" descr="Et bilde som inneholder person, utendørs, personer, stående&#10;&#10;Automatisk generert beskrivelse">
            <a:extLst>
              <a:ext uri="{FF2B5EF4-FFF2-40B4-BE49-F238E27FC236}">
                <a16:creationId xmlns:a16="http://schemas.microsoft.com/office/drawing/2014/main" id="{A5AC03E8-6AD5-4686-AD91-FFE9CB04389F}"/>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flipH="1">
            <a:off x="5970596" y="1072275"/>
            <a:ext cx="1384118" cy="13234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Pil: høyre med stripe 33">
            <a:extLst>
              <a:ext uri="{FF2B5EF4-FFF2-40B4-BE49-F238E27FC236}">
                <a16:creationId xmlns:a16="http://schemas.microsoft.com/office/drawing/2014/main" id="{E8D2083A-35E8-4FC3-B3E7-F75F0C00BBD2}"/>
              </a:ext>
            </a:extLst>
          </p:cNvPr>
          <p:cNvSpPr/>
          <p:nvPr/>
        </p:nvSpPr>
        <p:spPr>
          <a:xfrm rot="19277075">
            <a:off x="3596013" y="4254204"/>
            <a:ext cx="621792" cy="320040"/>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Pil: høyre med stripe 34">
            <a:extLst>
              <a:ext uri="{FF2B5EF4-FFF2-40B4-BE49-F238E27FC236}">
                <a16:creationId xmlns:a16="http://schemas.microsoft.com/office/drawing/2014/main" id="{586BC337-B5E2-4FDD-95BB-97657747459F}"/>
              </a:ext>
            </a:extLst>
          </p:cNvPr>
          <p:cNvSpPr/>
          <p:nvPr/>
        </p:nvSpPr>
        <p:spPr>
          <a:xfrm rot="8030146">
            <a:off x="5570257" y="2308821"/>
            <a:ext cx="621792" cy="320040"/>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Pil: høyre med stripe 35">
            <a:extLst>
              <a:ext uri="{FF2B5EF4-FFF2-40B4-BE49-F238E27FC236}">
                <a16:creationId xmlns:a16="http://schemas.microsoft.com/office/drawing/2014/main" id="{91970AAE-D5A1-44FA-B64F-D858B129C862}"/>
              </a:ext>
            </a:extLst>
          </p:cNvPr>
          <p:cNvSpPr/>
          <p:nvPr/>
        </p:nvSpPr>
        <p:spPr>
          <a:xfrm rot="2032867">
            <a:off x="3528452" y="2329612"/>
            <a:ext cx="621792" cy="320040"/>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Pil: høyre med stripe 36">
            <a:extLst>
              <a:ext uri="{FF2B5EF4-FFF2-40B4-BE49-F238E27FC236}">
                <a16:creationId xmlns:a16="http://schemas.microsoft.com/office/drawing/2014/main" id="{1030745A-EBDE-41D1-AFF0-0EB6F2DEB0FD}"/>
              </a:ext>
            </a:extLst>
          </p:cNvPr>
          <p:cNvSpPr/>
          <p:nvPr/>
        </p:nvSpPr>
        <p:spPr>
          <a:xfrm rot="12754148">
            <a:off x="5543122" y="4116112"/>
            <a:ext cx="621792" cy="320040"/>
          </a:xfrm>
          <a:prstGeom prst="stripedRightArrow">
            <a:avLst/>
          </a:prstGeom>
          <a:solidFill>
            <a:schemeClr val="bg1">
              <a:lumMod val="50000"/>
            </a:schemeClr>
          </a:solidFill>
          <a:ln>
            <a:solidFill>
              <a:schemeClr val="accent5">
                <a:lumMod val="50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5495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37918" y="189160"/>
            <a:ext cx="8581208" cy="1581594"/>
          </a:xfrm>
        </p:spPr>
        <p:txBody>
          <a:bodyPr>
            <a:normAutofit/>
          </a:bodyPr>
          <a:lstStyle/>
          <a:p>
            <a:r>
              <a:rPr lang="nb-NO" b="1" dirty="0"/>
              <a:t>Et nytt syn på universitetets bidrag til innovasjon</a:t>
            </a:r>
            <a:br>
              <a:rPr lang="nb-NO" dirty="0"/>
            </a:br>
            <a:endParaRPr lang="nb-NO" dirty="0"/>
          </a:p>
        </p:txBody>
      </p:sp>
      <p:pic>
        <p:nvPicPr>
          <p:cNvPr id="1030" name="Picture 6" descr="Relatert bilde">
            <a:extLst>
              <a:ext uri="{FF2B5EF4-FFF2-40B4-BE49-F238E27FC236}">
                <a16:creationId xmlns:a16="http://schemas.microsoft.com/office/drawing/2014/main" id="{948C5746-EF16-4A06-A408-1B0F34FFE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2060849"/>
            <a:ext cx="4286638" cy="2410489"/>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017B9BA4-83FD-49BD-B3FF-EA714BB29940}"/>
              </a:ext>
            </a:extLst>
          </p:cNvPr>
          <p:cNvSpPr txBox="1"/>
          <p:nvPr/>
        </p:nvSpPr>
        <p:spPr>
          <a:xfrm rot="1733564">
            <a:off x="3074853" y="1244513"/>
            <a:ext cx="1938955" cy="338554"/>
          </a:xfrm>
          <a:prstGeom prst="rect">
            <a:avLst/>
          </a:prstGeom>
          <a:solidFill>
            <a:schemeClr val="bg2"/>
          </a:solidFill>
        </p:spPr>
        <p:txBody>
          <a:bodyPr wrap="square" rtlCol="0">
            <a:spAutoFit/>
          </a:bodyPr>
          <a:lstStyle/>
          <a:p>
            <a:r>
              <a:rPr lang="nb-NO" sz="1600" dirty="0">
                <a:solidFill>
                  <a:prstClr val="black"/>
                </a:solidFill>
                <a:latin typeface="Arial"/>
              </a:rPr>
              <a:t>prosjektsamarbeid</a:t>
            </a:r>
          </a:p>
        </p:txBody>
      </p:sp>
      <p:sp>
        <p:nvSpPr>
          <p:cNvPr id="8" name="TekstSylinder 7">
            <a:extLst>
              <a:ext uri="{FF2B5EF4-FFF2-40B4-BE49-F238E27FC236}">
                <a16:creationId xmlns:a16="http://schemas.microsoft.com/office/drawing/2014/main" id="{03B06D3E-A8BC-444F-9DE9-8B50D7A30DAC}"/>
              </a:ext>
            </a:extLst>
          </p:cNvPr>
          <p:cNvSpPr txBox="1"/>
          <p:nvPr/>
        </p:nvSpPr>
        <p:spPr>
          <a:xfrm rot="1733564">
            <a:off x="2229749" y="1597743"/>
            <a:ext cx="1938955" cy="338554"/>
          </a:xfrm>
          <a:prstGeom prst="rect">
            <a:avLst/>
          </a:prstGeom>
          <a:solidFill>
            <a:schemeClr val="bg2"/>
          </a:solidFill>
        </p:spPr>
        <p:txBody>
          <a:bodyPr wrap="square" rtlCol="0">
            <a:spAutoFit/>
          </a:bodyPr>
          <a:lstStyle/>
          <a:p>
            <a:r>
              <a:rPr lang="nb-NO" sz="1600" dirty="0">
                <a:solidFill>
                  <a:prstClr val="black"/>
                </a:solidFill>
                <a:latin typeface="Arial"/>
              </a:rPr>
              <a:t>forretningsideer</a:t>
            </a:r>
          </a:p>
        </p:txBody>
      </p:sp>
      <p:sp>
        <p:nvSpPr>
          <p:cNvPr id="10" name="TekstSylinder 9">
            <a:extLst>
              <a:ext uri="{FF2B5EF4-FFF2-40B4-BE49-F238E27FC236}">
                <a16:creationId xmlns:a16="http://schemas.microsoft.com/office/drawing/2014/main" id="{B4C5823D-4791-4D32-860C-A46522AED758}"/>
              </a:ext>
            </a:extLst>
          </p:cNvPr>
          <p:cNvSpPr txBox="1"/>
          <p:nvPr/>
        </p:nvSpPr>
        <p:spPr>
          <a:xfrm rot="19978906">
            <a:off x="6221454" y="1111530"/>
            <a:ext cx="1938955" cy="338554"/>
          </a:xfrm>
          <a:prstGeom prst="rect">
            <a:avLst/>
          </a:prstGeom>
          <a:solidFill>
            <a:schemeClr val="bg2"/>
          </a:solidFill>
        </p:spPr>
        <p:txBody>
          <a:bodyPr wrap="square" rtlCol="0">
            <a:spAutoFit/>
          </a:bodyPr>
          <a:lstStyle/>
          <a:p>
            <a:r>
              <a:rPr lang="nb-NO" sz="1600" dirty="0">
                <a:solidFill>
                  <a:prstClr val="black"/>
                </a:solidFill>
                <a:latin typeface="Arial"/>
              </a:rPr>
              <a:t>studentbedrifter</a:t>
            </a:r>
          </a:p>
        </p:txBody>
      </p:sp>
      <p:sp>
        <p:nvSpPr>
          <p:cNvPr id="11" name="TekstSylinder 10">
            <a:extLst>
              <a:ext uri="{FF2B5EF4-FFF2-40B4-BE49-F238E27FC236}">
                <a16:creationId xmlns:a16="http://schemas.microsoft.com/office/drawing/2014/main" id="{4A49BE31-94FF-423D-9A9F-7C4062B67B5D}"/>
              </a:ext>
            </a:extLst>
          </p:cNvPr>
          <p:cNvSpPr txBox="1"/>
          <p:nvPr/>
        </p:nvSpPr>
        <p:spPr>
          <a:xfrm>
            <a:off x="8223980" y="3123856"/>
            <a:ext cx="1938955" cy="338554"/>
          </a:xfrm>
          <a:prstGeom prst="rect">
            <a:avLst/>
          </a:prstGeom>
          <a:solidFill>
            <a:schemeClr val="bg2"/>
          </a:solidFill>
        </p:spPr>
        <p:txBody>
          <a:bodyPr wrap="square" rtlCol="0">
            <a:spAutoFit/>
          </a:bodyPr>
          <a:lstStyle/>
          <a:p>
            <a:r>
              <a:rPr lang="nb-NO" sz="1600" dirty="0">
                <a:solidFill>
                  <a:prstClr val="black"/>
                </a:solidFill>
                <a:latin typeface="Arial"/>
              </a:rPr>
              <a:t>bedriftssamarbeid</a:t>
            </a:r>
          </a:p>
        </p:txBody>
      </p:sp>
      <p:sp>
        <p:nvSpPr>
          <p:cNvPr id="12" name="TekstSylinder 11">
            <a:extLst>
              <a:ext uri="{FF2B5EF4-FFF2-40B4-BE49-F238E27FC236}">
                <a16:creationId xmlns:a16="http://schemas.microsoft.com/office/drawing/2014/main" id="{AEB6CC7E-FB1F-4748-95FD-F798E731B0EE}"/>
              </a:ext>
            </a:extLst>
          </p:cNvPr>
          <p:cNvSpPr txBox="1"/>
          <p:nvPr/>
        </p:nvSpPr>
        <p:spPr>
          <a:xfrm rot="1733564">
            <a:off x="1774000" y="2224247"/>
            <a:ext cx="1938955" cy="338554"/>
          </a:xfrm>
          <a:prstGeom prst="rect">
            <a:avLst/>
          </a:prstGeom>
          <a:solidFill>
            <a:schemeClr val="bg2"/>
          </a:solidFill>
        </p:spPr>
        <p:txBody>
          <a:bodyPr wrap="square" rtlCol="0">
            <a:spAutoFit/>
          </a:bodyPr>
          <a:lstStyle/>
          <a:p>
            <a:r>
              <a:rPr lang="nb-NO" sz="1600" dirty="0">
                <a:solidFill>
                  <a:prstClr val="black"/>
                </a:solidFill>
                <a:latin typeface="Arial"/>
              </a:rPr>
              <a:t>bedriftsetableringer</a:t>
            </a:r>
          </a:p>
        </p:txBody>
      </p:sp>
      <p:sp>
        <p:nvSpPr>
          <p:cNvPr id="13" name="TekstSylinder 12">
            <a:extLst>
              <a:ext uri="{FF2B5EF4-FFF2-40B4-BE49-F238E27FC236}">
                <a16:creationId xmlns:a16="http://schemas.microsoft.com/office/drawing/2014/main" id="{C542972F-6A1A-4274-9B21-1D3AF8C8DF48}"/>
              </a:ext>
            </a:extLst>
          </p:cNvPr>
          <p:cNvSpPr txBox="1"/>
          <p:nvPr/>
        </p:nvSpPr>
        <p:spPr>
          <a:xfrm rot="1733564">
            <a:off x="5683620" y="5321106"/>
            <a:ext cx="3355650" cy="338554"/>
          </a:xfrm>
          <a:prstGeom prst="rect">
            <a:avLst/>
          </a:prstGeom>
          <a:solidFill>
            <a:schemeClr val="bg2"/>
          </a:solidFill>
        </p:spPr>
        <p:txBody>
          <a:bodyPr wrap="square" rtlCol="0">
            <a:spAutoFit/>
          </a:bodyPr>
          <a:lstStyle/>
          <a:p>
            <a:r>
              <a:rPr lang="nb-NO" sz="1600" dirty="0">
                <a:solidFill>
                  <a:prstClr val="black"/>
                </a:solidFill>
                <a:latin typeface="Arial"/>
              </a:rPr>
              <a:t>Samarbeid med offentlige aktører</a:t>
            </a:r>
          </a:p>
        </p:txBody>
      </p:sp>
      <p:sp>
        <p:nvSpPr>
          <p:cNvPr id="14" name="TekstSylinder 13">
            <a:extLst>
              <a:ext uri="{FF2B5EF4-FFF2-40B4-BE49-F238E27FC236}">
                <a16:creationId xmlns:a16="http://schemas.microsoft.com/office/drawing/2014/main" id="{FAEBB34C-6EA9-4C1B-AA1D-ABE93EFDDBE2}"/>
              </a:ext>
            </a:extLst>
          </p:cNvPr>
          <p:cNvSpPr txBox="1"/>
          <p:nvPr/>
        </p:nvSpPr>
        <p:spPr>
          <a:xfrm rot="19875980">
            <a:off x="2745429" y="4778795"/>
            <a:ext cx="1121376" cy="338554"/>
          </a:xfrm>
          <a:prstGeom prst="rect">
            <a:avLst/>
          </a:prstGeom>
          <a:solidFill>
            <a:schemeClr val="bg2"/>
          </a:solidFill>
        </p:spPr>
        <p:txBody>
          <a:bodyPr wrap="square" rtlCol="0">
            <a:spAutoFit/>
          </a:bodyPr>
          <a:lstStyle/>
          <a:p>
            <a:r>
              <a:rPr lang="nb-NO" sz="1600" dirty="0">
                <a:solidFill>
                  <a:prstClr val="black"/>
                </a:solidFill>
                <a:latin typeface="Arial"/>
              </a:rPr>
              <a:t>patenter</a:t>
            </a:r>
          </a:p>
        </p:txBody>
      </p:sp>
      <p:sp>
        <p:nvSpPr>
          <p:cNvPr id="15" name="TekstSylinder 14">
            <a:extLst>
              <a:ext uri="{FF2B5EF4-FFF2-40B4-BE49-F238E27FC236}">
                <a16:creationId xmlns:a16="http://schemas.microsoft.com/office/drawing/2014/main" id="{1CCAF93D-6020-4881-97B2-36B2CE424394}"/>
              </a:ext>
            </a:extLst>
          </p:cNvPr>
          <p:cNvSpPr txBox="1"/>
          <p:nvPr/>
        </p:nvSpPr>
        <p:spPr>
          <a:xfrm rot="20549839">
            <a:off x="1778710" y="3940328"/>
            <a:ext cx="1938955" cy="338554"/>
          </a:xfrm>
          <a:prstGeom prst="rect">
            <a:avLst/>
          </a:prstGeom>
          <a:solidFill>
            <a:schemeClr val="bg2"/>
          </a:solidFill>
        </p:spPr>
        <p:txBody>
          <a:bodyPr wrap="square" rtlCol="0">
            <a:spAutoFit/>
          </a:bodyPr>
          <a:lstStyle/>
          <a:p>
            <a:r>
              <a:rPr lang="nb-NO" sz="1600" dirty="0">
                <a:solidFill>
                  <a:prstClr val="black"/>
                </a:solidFill>
                <a:latin typeface="Arial"/>
              </a:rPr>
              <a:t>publikasjoner</a:t>
            </a:r>
          </a:p>
        </p:txBody>
      </p:sp>
      <p:sp>
        <p:nvSpPr>
          <p:cNvPr id="16" name="TekstSylinder 15">
            <a:extLst>
              <a:ext uri="{FF2B5EF4-FFF2-40B4-BE49-F238E27FC236}">
                <a16:creationId xmlns:a16="http://schemas.microsoft.com/office/drawing/2014/main" id="{6B1FC114-421D-41D8-BB11-40B0B51AFD27}"/>
              </a:ext>
            </a:extLst>
          </p:cNvPr>
          <p:cNvSpPr txBox="1"/>
          <p:nvPr/>
        </p:nvSpPr>
        <p:spPr>
          <a:xfrm rot="20993522">
            <a:off x="7620221" y="1330476"/>
            <a:ext cx="2598077" cy="338554"/>
          </a:xfrm>
          <a:prstGeom prst="rect">
            <a:avLst/>
          </a:prstGeom>
          <a:solidFill>
            <a:schemeClr val="bg2"/>
          </a:solidFill>
        </p:spPr>
        <p:txBody>
          <a:bodyPr wrap="square" rtlCol="0">
            <a:spAutoFit/>
          </a:bodyPr>
          <a:lstStyle/>
          <a:p>
            <a:r>
              <a:rPr lang="nb-NO" sz="1600" dirty="0">
                <a:solidFill>
                  <a:prstClr val="black"/>
                </a:solidFill>
                <a:latin typeface="Arial"/>
              </a:rPr>
              <a:t>Høyt utdannet arbeidskraft</a:t>
            </a:r>
          </a:p>
        </p:txBody>
      </p:sp>
      <p:sp>
        <p:nvSpPr>
          <p:cNvPr id="17" name="TekstSylinder 16">
            <a:extLst>
              <a:ext uri="{FF2B5EF4-FFF2-40B4-BE49-F238E27FC236}">
                <a16:creationId xmlns:a16="http://schemas.microsoft.com/office/drawing/2014/main" id="{D3DB20C1-BB52-454B-99BB-1B2342F25795}"/>
              </a:ext>
            </a:extLst>
          </p:cNvPr>
          <p:cNvSpPr txBox="1"/>
          <p:nvPr/>
        </p:nvSpPr>
        <p:spPr>
          <a:xfrm rot="19860479">
            <a:off x="3221639" y="5196772"/>
            <a:ext cx="2294951" cy="338554"/>
          </a:xfrm>
          <a:prstGeom prst="rect">
            <a:avLst/>
          </a:prstGeom>
          <a:solidFill>
            <a:schemeClr val="bg2"/>
          </a:solidFill>
        </p:spPr>
        <p:txBody>
          <a:bodyPr wrap="square" rtlCol="0">
            <a:spAutoFit/>
          </a:bodyPr>
          <a:lstStyle/>
          <a:p>
            <a:r>
              <a:rPr lang="nb-NO" sz="1600" dirty="0">
                <a:solidFill>
                  <a:prstClr val="black"/>
                </a:solidFill>
                <a:latin typeface="Arial"/>
              </a:rPr>
              <a:t>Internasjonale nettverk</a:t>
            </a:r>
          </a:p>
        </p:txBody>
      </p:sp>
      <p:sp>
        <p:nvSpPr>
          <p:cNvPr id="18" name="TekstSylinder 17">
            <a:extLst>
              <a:ext uri="{FF2B5EF4-FFF2-40B4-BE49-F238E27FC236}">
                <a16:creationId xmlns:a16="http://schemas.microsoft.com/office/drawing/2014/main" id="{3BB4EBC2-2DFD-4787-A5F0-B3202735F71F}"/>
              </a:ext>
            </a:extLst>
          </p:cNvPr>
          <p:cNvSpPr txBox="1"/>
          <p:nvPr/>
        </p:nvSpPr>
        <p:spPr>
          <a:xfrm rot="20993522">
            <a:off x="8240092" y="2156597"/>
            <a:ext cx="1752102" cy="338554"/>
          </a:xfrm>
          <a:prstGeom prst="rect">
            <a:avLst/>
          </a:prstGeom>
          <a:solidFill>
            <a:schemeClr val="bg2"/>
          </a:solidFill>
        </p:spPr>
        <p:txBody>
          <a:bodyPr wrap="square" rtlCol="0">
            <a:spAutoFit/>
          </a:bodyPr>
          <a:lstStyle/>
          <a:p>
            <a:r>
              <a:rPr lang="nb-NO" sz="1600" dirty="0">
                <a:solidFill>
                  <a:prstClr val="black"/>
                </a:solidFill>
                <a:latin typeface="Arial"/>
              </a:rPr>
              <a:t>samfunnsdebatt</a:t>
            </a:r>
          </a:p>
        </p:txBody>
      </p:sp>
      <p:sp>
        <p:nvSpPr>
          <p:cNvPr id="19" name="TekstSylinder 18">
            <a:extLst>
              <a:ext uri="{FF2B5EF4-FFF2-40B4-BE49-F238E27FC236}">
                <a16:creationId xmlns:a16="http://schemas.microsoft.com/office/drawing/2014/main" id="{8868AF1A-1EA1-44B6-B539-9DAB29B3506F}"/>
              </a:ext>
            </a:extLst>
          </p:cNvPr>
          <p:cNvSpPr txBox="1"/>
          <p:nvPr/>
        </p:nvSpPr>
        <p:spPr>
          <a:xfrm rot="154996">
            <a:off x="1819774" y="3123856"/>
            <a:ext cx="1456721" cy="338554"/>
          </a:xfrm>
          <a:prstGeom prst="rect">
            <a:avLst/>
          </a:prstGeom>
          <a:solidFill>
            <a:schemeClr val="bg2"/>
          </a:solidFill>
        </p:spPr>
        <p:txBody>
          <a:bodyPr wrap="square" rtlCol="0">
            <a:spAutoFit/>
          </a:bodyPr>
          <a:lstStyle/>
          <a:p>
            <a:r>
              <a:rPr lang="nb-NO" sz="1600" dirty="0">
                <a:solidFill>
                  <a:prstClr val="black"/>
                </a:solidFill>
                <a:latin typeface="Arial"/>
              </a:rPr>
              <a:t>lisenser</a:t>
            </a:r>
          </a:p>
        </p:txBody>
      </p:sp>
      <p:sp>
        <p:nvSpPr>
          <p:cNvPr id="20" name="TekstSylinder 19">
            <a:extLst>
              <a:ext uri="{FF2B5EF4-FFF2-40B4-BE49-F238E27FC236}">
                <a16:creationId xmlns:a16="http://schemas.microsoft.com/office/drawing/2014/main" id="{08D6EC7A-5F31-4F17-8D6D-E0C6C0E0FF3C}"/>
              </a:ext>
            </a:extLst>
          </p:cNvPr>
          <p:cNvSpPr txBox="1"/>
          <p:nvPr/>
        </p:nvSpPr>
        <p:spPr>
          <a:xfrm rot="708067">
            <a:off x="7874750" y="4729154"/>
            <a:ext cx="2651053" cy="338554"/>
          </a:xfrm>
          <a:prstGeom prst="rect">
            <a:avLst/>
          </a:prstGeom>
          <a:solidFill>
            <a:schemeClr val="bg2"/>
          </a:solidFill>
        </p:spPr>
        <p:txBody>
          <a:bodyPr wrap="square" rtlCol="0">
            <a:spAutoFit/>
          </a:bodyPr>
          <a:lstStyle/>
          <a:p>
            <a:r>
              <a:rPr lang="nb-NO" sz="1600" dirty="0">
                <a:solidFill>
                  <a:prstClr val="black"/>
                </a:solidFill>
                <a:latin typeface="Arial"/>
              </a:rPr>
              <a:t>demonstrasjonsprosjekter</a:t>
            </a:r>
          </a:p>
        </p:txBody>
      </p:sp>
      <p:sp>
        <p:nvSpPr>
          <p:cNvPr id="21" name="TekstSylinder 20">
            <a:extLst>
              <a:ext uri="{FF2B5EF4-FFF2-40B4-BE49-F238E27FC236}">
                <a16:creationId xmlns:a16="http://schemas.microsoft.com/office/drawing/2014/main" id="{9BBA98AD-BB4F-4659-A42B-C886CACB98DD}"/>
              </a:ext>
            </a:extLst>
          </p:cNvPr>
          <p:cNvSpPr txBox="1"/>
          <p:nvPr/>
        </p:nvSpPr>
        <p:spPr>
          <a:xfrm rot="3443646">
            <a:off x="4919987" y="1213590"/>
            <a:ext cx="997879" cy="338554"/>
          </a:xfrm>
          <a:prstGeom prst="rect">
            <a:avLst/>
          </a:prstGeom>
          <a:solidFill>
            <a:schemeClr val="bg2"/>
          </a:solidFill>
        </p:spPr>
        <p:txBody>
          <a:bodyPr wrap="square" rtlCol="0">
            <a:spAutoFit/>
          </a:bodyPr>
          <a:lstStyle/>
          <a:p>
            <a:r>
              <a:rPr lang="nb-NO" sz="1600" dirty="0">
                <a:solidFill>
                  <a:prstClr val="black"/>
                </a:solidFill>
                <a:latin typeface="Arial"/>
              </a:rPr>
              <a:t>oppdrag</a:t>
            </a:r>
          </a:p>
        </p:txBody>
      </p:sp>
      <p:sp>
        <p:nvSpPr>
          <p:cNvPr id="22" name="TekstSylinder 21">
            <a:extLst>
              <a:ext uri="{FF2B5EF4-FFF2-40B4-BE49-F238E27FC236}">
                <a16:creationId xmlns:a16="http://schemas.microsoft.com/office/drawing/2014/main" id="{4D8E49FA-8D5E-4E87-8AEB-5771D560F75C}"/>
              </a:ext>
            </a:extLst>
          </p:cNvPr>
          <p:cNvSpPr txBox="1"/>
          <p:nvPr/>
        </p:nvSpPr>
        <p:spPr>
          <a:xfrm rot="18352410">
            <a:off x="5065581" y="5306636"/>
            <a:ext cx="1011841" cy="338554"/>
          </a:xfrm>
          <a:prstGeom prst="rect">
            <a:avLst/>
          </a:prstGeom>
          <a:solidFill>
            <a:schemeClr val="bg2"/>
          </a:solidFill>
        </p:spPr>
        <p:txBody>
          <a:bodyPr wrap="square" rtlCol="0">
            <a:spAutoFit/>
          </a:bodyPr>
          <a:lstStyle/>
          <a:p>
            <a:r>
              <a:rPr lang="nb-NO" sz="1600" dirty="0">
                <a:solidFill>
                  <a:prstClr val="black"/>
                </a:solidFill>
                <a:latin typeface="Arial"/>
              </a:rPr>
              <a:t>foredrag</a:t>
            </a:r>
          </a:p>
        </p:txBody>
      </p:sp>
      <p:sp>
        <p:nvSpPr>
          <p:cNvPr id="23" name="TekstSylinder 22">
            <a:extLst>
              <a:ext uri="{FF2B5EF4-FFF2-40B4-BE49-F238E27FC236}">
                <a16:creationId xmlns:a16="http://schemas.microsoft.com/office/drawing/2014/main" id="{E683E1FC-F22B-43EA-AA5C-97F21BEBFD45}"/>
              </a:ext>
            </a:extLst>
          </p:cNvPr>
          <p:cNvSpPr txBox="1"/>
          <p:nvPr/>
        </p:nvSpPr>
        <p:spPr>
          <a:xfrm rot="708442">
            <a:off x="8235032" y="4041621"/>
            <a:ext cx="2229317" cy="338554"/>
          </a:xfrm>
          <a:prstGeom prst="rect">
            <a:avLst/>
          </a:prstGeom>
          <a:solidFill>
            <a:schemeClr val="bg2"/>
          </a:solidFill>
        </p:spPr>
        <p:txBody>
          <a:bodyPr wrap="square" rtlCol="0">
            <a:spAutoFit/>
          </a:bodyPr>
          <a:lstStyle/>
          <a:p>
            <a:r>
              <a:rPr lang="nb-NO" sz="1600" dirty="0">
                <a:solidFill>
                  <a:prstClr val="black"/>
                </a:solidFill>
                <a:latin typeface="Arial"/>
              </a:rPr>
              <a:t>opplæring og kursing</a:t>
            </a:r>
          </a:p>
        </p:txBody>
      </p:sp>
      <p:sp>
        <p:nvSpPr>
          <p:cNvPr id="24" name="TekstSylinder 23">
            <a:extLst>
              <a:ext uri="{FF2B5EF4-FFF2-40B4-BE49-F238E27FC236}">
                <a16:creationId xmlns:a16="http://schemas.microsoft.com/office/drawing/2014/main" id="{C2E5148B-6A6C-43F0-837E-3C0D9BFC610A}"/>
              </a:ext>
            </a:extLst>
          </p:cNvPr>
          <p:cNvSpPr txBox="1"/>
          <p:nvPr/>
        </p:nvSpPr>
        <p:spPr>
          <a:xfrm rot="1575881">
            <a:off x="7374716" y="5306637"/>
            <a:ext cx="2279867" cy="338554"/>
          </a:xfrm>
          <a:prstGeom prst="rect">
            <a:avLst/>
          </a:prstGeom>
          <a:solidFill>
            <a:schemeClr val="bg2"/>
          </a:solidFill>
        </p:spPr>
        <p:txBody>
          <a:bodyPr wrap="square" rtlCol="0">
            <a:spAutoFit/>
          </a:bodyPr>
          <a:lstStyle/>
          <a:p>
            <a:r>
              <a:rPr lang="nb-NO" sz="1600" dirty="0">
                <a:solidFill>
                  <a:prstClr val="black"/>
                </a:solidFill>
                <a:latin typeface="Arial"/>
              </a:rPr>
              <a:t>Eksterne styrer og verv</a:t>
            </a:r>
          </a:p>
        </p:txBody>
      </p:sp>
      <p:sp>
        <p:nvSpPr>
          <p:cNvPr id="4" name="Plassholder for bunntekst 3">
            <a:extLst>
              <a:ext uri="{FF2B5EF4-FFF2-40B4-BE49-F238E27FC236}">
                <a16:creationId xmlns:a16="http://schemas.microsoft.com/office/drawing/2014/main" id="{F356197C-D036-4A5D-9A3D-EA94ACB0246A}"/>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390649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35560" y="399187"/>
            <a:ext cx="8727512" cy="1581594"/>
          </a:xfrm>
        </p:spPr>
        <p:txBody>
          <a:bodyPr>
            <a:normAutofit/>
          </a:bodyPr>
          <a:lstStyle/>
          <a:p>
            <a:r>
              <a:rPr lang="nb-NO" b="1" dirty="0"/>
              <a:t>Et nytt syn på universitetets bidrag til innovasjon</a:t>
            </a:r>
            <a:endParaRPr lang="nb-NO" dirty="0"/>
          </a:p>
        </p:txBody>
      </p:sp>
      <p:sp>
        <p:nvSpPr>
          <p:cNvPr id="4" name="AutoShape 6" descr="Bilderesultat for isfjellet">
            <a:extLst>
              <a:ext uri="{FF2B5EF4-FFF2-40B4-BE49-F238E27FC236}">
                <a16:creationId xmlns:a16="http://schemas.microsoft.com/office/drawing/2014/main" id="{F92CBF8E-499E-4D22-8F73-5A6C4D700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solidFill>
                <a:prstClr val="black"/>
              </a:solidFill>
              <a:latin typeface="Arial"/>
            </a:endParaRPr>
          </a:p>
        </p:txBody>
      </p:sp>
      <p:pic>
        <p:nvPicPr>
          <p:cNvPr id="2056" name="Picture 8" descr="Bilderesultat for isfjellet">
            <a:extLst>
              <a:ext uri="{FF2B5EF4-FFF2-40B4-BE49-F238E27FC236}">
                <a16:creationId xmlns:a16="http://schemas.microsoft.com/office/drawing/2014/main" id="{D85267DD-D87E-4C55-9538-A017883D1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992216"/>
            <a:ext cx="8208912" cy="5178368"/>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bunntekst 2">
            <a:extLst>
              <a:ext uri="{FF2B5EF4-FFF2-40B4-BE49-F238E27FC236}">
                <a16:creationId xmlns:a16="http://schemas.microsoft.com/office/drawing/2014/main" id="{6D3B215F-85D6-4DB1-ADBF-FF8107794395}"/>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84053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8" name="Plassholder for bunntekst 7">
            <a:extLst>
              <a:ext uri="{FF2B5EF4-FFF2-40B4-BE49-F238E27FC236}">
                <a16:creationId xmlns:a16="http://schemas.microsoft.com/office/drawing/2014/main" id="{D782FA78-EF41-4E8E-B072-4523F1DB623A}"/>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8410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35560" y="399187"/>
            <a:ext cx="9248720" cy="1581594"/>
          </a:xfrm>
        </p:spPr>
        <p:txBody>
          <a:bodyPr>
            <a:normAutofit/>
          </a:bodyPr>
          <a:lstStyle/>
          <a:p>
            <a:r>
              <a:rPr lang="nb-NO" b="1" dirty="0"/>
              <a:t>Et nytt syn på universitetets bidrag til innovasjon</a:t>
            </a:r>
            <a:endParaRPr lang="nb-NO" dirty="0"/>
          </a:p>
        </p:txBody>
      </p:sp>
      <p:sp>
        <p:nvSpPr>
          <p:cNvPr id="4" name="AutoShape 6" descr="Bilderesultat for isfjellet">
            <a:extLst>
              <a:ext uri="{FF2B5EF4-FFF2-40B4-BE49-F238E27FC236}">
                <a16:creationId xmlns:a16="http://schemas.microsoft.com/office/drawing/2014/main" id="{F92CBF8E-499E-4D22-8F73-5A6C4D700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solidFill>
                <a:prstClr val="black"/>
              </a:solidFill>
              <a:latin typeface="Arial"/>
            </a:endParaRPr>
          </a:p>
        </p:txBody>
      </p:sp>
      <p:pic>
        <p:nvPicPr>
          <p:cNvPr id="2056" name="Picture 8" descr="Bilderesultat for isfjellet">
            <a:extLst>
              <a:ext uri="{FF2B5EF4-FFF2-40B4-BE49-F238E27FC236}">
                <a16:creationId xmlns:a16="http://schemas.microsoft.com/office/drawing/2014/main" id="{D85267DD-D87E-4C55-9538-A017883D1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992216"/>
            <a:ext cx="8208912" cy="5178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Diagram 24">
            <a:extLst>
              <a:ext uri="{FF2B5EF4-FFF2-40B4-BE49-F238E27FC236}">
                <a16:creationId xmlns:a16="http://schemas.microsoft.com/office/drawing/2014/main" id="{99078E4F-7157-47E6-8AE8-1E43007B2812}"/>
              </a:ext>
            </a:extLst>
          </p:cNvPr>
          <p:cNvGraphicFramePr>
            <a:graphicFrameLocks/>
          </p:cNvGraphicFramePr>
          <p:nvPr/>
        </p:nvGraphicFramePr>
        <p:xfrm>
          <a:off x="2746310" y="1182939"/>
          <a:ext cx="5981699"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a:extLst>
              <a:ext uri="{FF2B5EF4-FFF2-40B4-BE49-F238E27FC236}">
                <a16:creationId xmlns:a16="http://schemas.microsoft.com/office/drawing/2014/main" id="{D144AFC3-4AEF-437D-AA42-F0EB150BC6D8}"/>
              </a:ext>
            </a:extLst>
          </p:cNvPr>
          <p:cNvSpPr txBox="1"/>
          <p:nvPr/>
        </p:nvSpPr>
        <p:spPr>
          <a:xfrm>
            <a:off x="2746310" y="5392317"/>
            <a:ext cx="7814187" cy="369332"/>
          </a:xfrm>
          <a:prstGeom prst="rect">
            <a:avLst/>
          </a:prstGeom>
          <a:noFill/>
        </p:spPr>
        <p:txBody>
          <a:bodyPr wrap="square" rtlCol="0">
            <a:spAutoFit/>
          </a:bodyPr>
          <a:lstStyle/>
          <a:p>
            <a:r>
              <a:rPr lang="nb-NO" dirty="0">
                <a:solidFill>
                  <a:prstClr val="white"/>
                </a:solidFill>
                <a:latin typeface="Arial"/>
              </a:rPr>
              <a:t>NIFUs undersøkelse av vitenskapelig ansatte (2014)</a:t>
            </a:r>
          </a:p>
        </p:txBody>
      </p:sp>
      <p:sp>
        <p:nvSpPr>
          <p:cNvPr id="3" name="Plassholder for bunntekst 2">
            <a:extLst>
              <a:ext uri="{FF2B5EF4-FFF2-40B4-BE49-F238E27FC236}">
                <a16:creationId xmlns:a16="http://schemas.microsoft.com/office/drawing/2014/main" id="{1F5D3CA2-C6DA-4B96-A983-99AA3B247577}"/>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423272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35560" y="399187"/>
            <a:ext cx="8727512" cy="1581594"/>
          </a:xfrm>
        </p:spPr>
        <p:txBody>
          <a:bodyPr>
            <a:normAutofit/>
          </a:bodyPr>
          <a:lstStyle/>
          <a:p>
            <a:r>
              <a:rPr lang="nb-NO" b="1" dirty="0"/>
              <a:t>Et nytt syn på universitetets bidrag til innovasjon</a:t>
            </a:r>
            <a:endParaRPr lang="nb-NO" dirty="0"/>
          </a:p>
        </p:txBody>
      </p:sp>
      <p:sp>
        <p:nvSpPr>
          <p:cNvPr id="4" name="AutoShape 6" descr="Bilderesultat for isfjellet">
            <a:extLst>
              <a:ext uri="{FF2B5EF4-FFF2-40B4-BE49-F238E27FC236}">
                <a16:creationId xmlns:a16="http://schemas.microsoft.com/office/drawing/2014/main" id="{F92CBF8E-499E-4D22-8F73-5A6C4D700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solidFill>
                <a:prstClr val="black"/>
              </a:solidFill>
              <a:latin typeface="Arial"/>
            </a:endParaRPr>
          </a:p>
        </p:txBody>
      </p:sp>
      <p:pic>
        <p:nvPicPr>
          <p:cNvPr id="2056" name="Picture 8" descr="Bilderesultat for isfjellet">
            <a:extLst>
              <a:ext uri="{FF2B5EF4-FFF2-40B4-BE49-F238E27FC236}">
                <a16:creationId xmlns:a16="http://schemas.microsoft.com/office/drawing/2014/main" id="{D85267DD-D87E-4C55-9538-A017883D1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992216"/>
            <a:ext cx="8208912" cy="5178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Diagram 24">
            <a:extLst>
              <a:ext uri="{FF2B5EF4-FFF2-40B4-BE49-F238E27FC236}">
                <a16:creationId xmlns:a16="http://schemas.microsoft.com/office/drawing/2014/main" id="{99078E4F-7157-47E6-8AE8-1E43007B2812}"/>
              </a:ext>
            </a:extLst>
          </p:cNvPr>
          <p:cNvGraphicFramePr>
            <a:graphicFrameLocks/>
          </p:cNvGraphicFramePr>
          <p:nvPr/>
        </p:nvGraphicFramePr>
        <p:xfrm>
          <a:off x="2746310" y="1182939"/>
          <a:ext cx="5981699"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Sylinder 5">
            <a:extLst>
              <a:ext uri="{FF2B5EF4-FFF2-40B4-BE49-F238E27FC236}">
                <a16:creationId xmlns:a16="http://schemas.microsoft.com/office/drawing/2014/main" id="{D144AFC3-4AEF-437D-AA42-F0EB150BC6D8}"/>
              </a:ext>
            </a:extLst>
          </p:cNvPr>
          <p:cNvSpPr txBox="1"/>
          <p:nvPr/>
        </p:nvSpPr>
        <p:spPr>
          <a:xfrm>
            <a:off x="2746310" y="5392317"/>
            <a:ext cx="7814187" cy="369332"/>
          </a:xfrm>
          <a:prstGeom prst="rect">
            <a:avLst/>
          </a:prstGeom>
          <a:noFill/>
        </p:spPr>
        <p:txBody>
          <a:bodyPr wrap="square" rtlCol="0">
            <a:spAutoFit/>
          </a:bodyPr>
          <a:lstStyle/>
          <a:p>
            <a:r>
              <a:rPr lang="nb-NO" dirty="0">
                <a:solidFill>
                  <a:prstClr val="white"/>
                </a:solidFill>
                <a:latin typeface="Arial"/>
              </a:rPr>
              <a:t>NIFUs undersøkelse av vitenskapelig ansatte (2014)</a:t>
            </a:r>
          </a:p>
        </p:txBody>
      </p:sp>
      <p:sp>
        <p:nvSpPr>
          <p:cNvPr id="3" name="Plassholder for bunntekst 2">
            <a:extLst>
              <a:ext uri="{FF2B5EF4-FFF2-40B4-BE49-F238E27FC236}">
                <a16:creationId xmlns:a16="http://schemas.microsoft.com/office/drawing/2014/main" id="{8F366CC1-5B80-46CD-B008-A92F97DEBF2C}"/>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15355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35560" y="399187"/>
            <a:ext cx="9184712" cy="1581594"/>
          </a:xfrm>
        </p:spPr>
        <p:txBody>
          <a:bodyPr>
            <a:normAutofit/>
          </a:bodyPr>
          <a:lstStyle/>
          <a:p>
            <a:r>
              <a:rPr lang="nb-NO" b="1" dirty="0"/>
              <a:t>Et nytt syn på universitetets bidrag til innovasjon</a:t>
            </a:r>
            <a:endParaRPr lang="nb-NO" dirty="0"/>
          </a:p>
        </p:txBody>
      </p:sp>
      <p:sp>
        <p:nvSpPr>
          <p:cNvPr id="4" name="AutoShape 6" descr="Bilderesultat for isfjellet">
            <a:extLst>
              <a:ext uri="{FF2B5EF4-FFF2-40B4-BE49-F238E27FC236}">
                <a16:creationId xmlns:a16="http://schemas.microsoft.com/office/drawing/2014/main" id="{F92CBF8E-499E-4D22-8F73-5A6C4D700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solidFill>
                <a:prstClr val="black"/>
              </a:solidFill>
              <a:latin typeface="Arial"/>
            </a:endParaRPr>
          </a:p>
        </p:txBody>
      </p:sp>
      <p:pic>
        <p:nvPicPr>
          <p:cNvPr id="2056" name="Picture 8" descr="Bilderesultat for isfjellet">
            <a:extLst>
              <a:ext uri="{FF2B5EF4-FFF2-40B4-BE49-F238E27FC236}">
                <a16:creationId xmlns:a16="http://schemas.microsoft.com/office/drawing/2014/main" id="{D85267DD-D87E-4C55-9538-A017883D1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992216"/>
            <a:ext cx="8208912" cy="5178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Diagram 25">
            <a:extLst>
              <a:ext uri="{FF2B5EF4-FFF2-40B4-BE49-F238E27FC236}">
                <a16:creationId xmlns:a16="http://schemas.microsoft.com/office/drawing/2014/main" id="{41C2DABF-ABF4-48D5-8F1E-D4211E7B48E0}"/>
              </a:ext>
            </a:extLst>
          </p:cNvPr>
          <p:cNvGraphicFramePr>
            <a:graphicFrameLocks/>
          </p:cNvGraphicFramePr>
          <p:nvPr/>
        </p:nvGraphicFramePr>
        <p:xfrm>
          <a:off x="3810000" y="177281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Sylinder 6">
            <a:extLst>
              <a:ext uri="{FF2B5EF4-FFF2-40B4-BE49-F238E27FC236}">
                <a16:creationId xmlns:a16="http://schemas.microsoft.com/office/drawing/2014/main" id="{9651AB5A-CF6F-49B9-AB5D-9FB9983EBED9}"/>
              </a:ext>
            </a:extLst>
          </p:cNvPr>
          <p:cNvSpPr txBox="1"/>
          <p:nvPr/>
        </p:nvSpPr>
        <p:spPr>
          <a:xfrm>
            <a:off x="2746310" y="5392317"/>
            <a:ext cx="7814187" cy="369332"/>
          </a:xfrm>
          <a:prstGeom prst="rect">
            <a:avLst/>
          </a:prstGeom>
          <a:noFill/>
        </p:spPr>
        <p:txBody>
          <a:bodyPr wrap="square" rtlCol="0">
            <a:spAutoFit/>
          </a:bodyPr>
          <a:lstStyle/>
          <a:p>
            <a:r>
              <a:rPr lang="nb-NO" dirty="0">
                <a:solidFill>
                  <a:prstClr val="white"/>
                </a:solidFill>
                <a:latin typeface="Arial"/>
              </a:rPr>
              <a:t>NIFUs </a:t>
            </a:r>
            <a:r>
              <a:rPr lang="nb-NO" dirty="0" err="1">
                <a:solidFill>
                  <a:prstClr val="white"/>
                </a:solidFill>
                <a:latin typeface="Arial"/>
              </a:rPr>
              <a:t>tidsbrukundersøkelse</a:t>
            </a:r>
            <a:r>
              <a:rPr lang="nb-NO" dirty="0">
                <a:solidFill>
                  <a:prstClr val="white"/>
                </a:solidFill>
                <a:latin typeface="Arial"/>
              </a:rPr>
              <a:t> (2018). Tall for 5 største universiteter</a:t>
            </a:r>
          </a:p>
        </p:txBody>
      </p:sp>
      <p:sp>
        <p:nvSpPr>
          <p:cNvPr id="3" name="Plassholder for bunntekst 2">
            <a:extLst>
              <a:ext uri="{FF2B5EF4-FFF2-40B4-BE49-F238E27FC236}">
                <a16:creationId xmlns:a16="http://schemas.microsoft.com/office/drawing/2014/main" id="{8722C10F-C436-4F22-AFDE-6C9BFB0302DC}"/>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69062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1136904" y="465341"/>
            <a:ext cx="9232392" cy="566969"/>
          </a:xfrm>
        </p:spPr>
        <p:txBody>
          <a:bodyPr/>
          <a:lstStyle/>
          <a:p>
            <a:r>
              <a:rPr lang="nb-NO" b="1" dirty="0"/>
              <a:t>Behov for en nyorientering innenfor                         studier av innovasjon?</a:t>
            </a:r>
            <a:br>
              <a:rPr lang="nb-NO" dirty="0"/>
            </a:br>
            <a:br>
              <a:rPr lang="nb-NO" dirty="0"/>
            </a:br>
            <a:endParaRPr lang="nb-NO" dirty="0"/>
          </a:p>
        </p:txBody>
      </p:sp>
      <p:sp>
        <p:nvSpPr>
          <p:cNvPr id="3" name="Plassholder for innhold 2">
            <a:extLst>
              <a:ext uri="{FF2B5EF4-FFF2-40B4-BE49-F238E27FC236}">
                <a16:creationId xmlns:a16="http://schemas.microsoft.com/office/drawing/2014/main" id="{1926E254-8FC3-4363-BC89-4EE22BCBEB48}"/>
              </a:ext>
            </a:extLst>
          </p:cNvPr>
          <p:cNvSpPr>
            <a:spLocks noGrp="1"/>
          </p:cNvSpPr>
          <p:nvPr>
            <p:ph idx="1"/>
          </p:nvPr>
        </p:nvSpPr>
        <p:spPr>
          <a:xfrm>
            <a:off x="4544568" y="1720024"/>
            <a:ext cx="6190488" cy="4958011"/>
          </a:xfrm>
        </p:spPr>
        <p:txBody>
          <a:bodyPr>
            <a:normAutofit/>
          </a:bodyPr>
          <a:lstStyle/>
          <a:p>
            <a:pPr marL="0" indent="0">
              <a:buNone/>
            </a:pPr>
            <a:endParaRPr lang="nb-NO" sz="2400" dirty="0"/>
          </a:p>
          <a:p>
            <a:pPr marL="0" indent="0">
              <a:buNone/>
            </a:pPr>
            <a:r>
              <a:rPr lang="en-US" sz="2400" dirty="0"/>
              <a:t>“…</a:t>
            </a:r>
            <a:r>
              <a:rPr lang="en-US" sz="2400" i="1" dirty="0"/>
              <a:t>a clear tendency to focus on what some might </a:t>
            </a:r>
            <a:r>
              <a:rPr lang="en-US" sz="2400" i="1" dirty="0" err="1"/>
              <a:t>characterise</a:t>
            </a:r>
            <a:r>
              <a:rPr lang="en-US" sz="2400" i="1" dirty="0"/>
              <a:t> as ‘boy’s toys’. This illustrates how the research agenda of a field reflects the prevailing social power structure, which may skew things towards what elite researchers see as interesting rather than what is important</a:t>
            </a:r>
            <a:r>
              <a:rPr lang="en-US" sz="2400" dirty="0"/>
              <a:t>.”</a:t>
            </a:r>
          </a:p>
          <a:p>
            <a:pPr marL="0" indent="0">
              <a:buNone/>
            </a:pPr>
            <a:r>
              <a:rPr lang="en-US" sz="2400" dirty="0"/>
              <a:t>Ben R. Martin, 2015 </a:t>
            </a:r>
            <a:endParaRPr lang="nb-NO" sz="2400" dirty="0"/>
          </a:p>
        </p:txBody>
      </p:sp>
      <p:pic>
        <p:nvPicPr>
          <p:cNvPr id="2052" name="Picture 4" descr="Open Innovation Blog: Running a special issue">
            <a:extLst>
              <a:ext uri="{FF2B5EF4-FFF2-40B4-BE49-F238E27FC236}">
                <a16:creationId xmlns:a16="http://schemas.microsoft.com/office/drawing/2014/main" id="{4EB84071-7AAC-43D3-8F63-5121F018A4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417"/>
          <a:stretch/>
        </p:blipFill>
        <p:spPr bwMode="auto">
          <a:xfrm>
            <a:off x="1255776" y="2158936"/>
            <a:ext cx="2813304" cy="3068929"/>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4" name="Plassholder for bunntekst 3">
            <a:extLst>
              <a:ext uri="{FF2B5EF4-FFF2-40B4-BE49-F238E27FC236}">
                <a16:creationId xmlns:a16="http://schemas.microsoft.com/office/drawing/2014/main" id="{631D2C4A-41DC-4834-BB20-7D10269DDCD1}"/>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380913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1136904" y="666509"/>
            <a:ext cx="9991344" cy="566969"/>
          </a:xfrm>
        </p:spPr>
        <p:txBody>
          <a:bodyPr/>
          <a:lstStyle/>
          <a:p>
            <a:r>
              <a:rPr lang="nb-NO" b="1" dirty="0"/>
              <a:t>Behov for en nyorientering innenfor                             studier av innovasjon?</a:t>
            </a:r>
            <a:br>
              <a:rPr lang="nb-NO" dirty="0"/>
            </a:br>
            <a:endParaRPr lang="nb-NO" dirty="0"/>
          </a:p>
        </p:txBody>
      </p:sp>
      <p:graphicFrame>
        <p:nvGraphicFramePr>
          <p:cNvPr id="8" name="Diagram 7">
            <a:extLst>
              <a:ext uri="{FF2B5EF4-FFF2-40B4-BE49-F238E27FC236}">
                <a16:creationId xmlns:a16="http://schemas.microsoft.com/office/drawing/2014/main" id="{D3CC28FC-DEBC-4F82-BB11-56D918341FE0}"/>
              </a:ext>
            </a:extLst>
          </p:cNvPr>
          <p:cNvGraphicFramePr>
            <a:graphicFrameLocks/>
          </p:cNvGraphicFramePr>
          <p:nvPr>
            <p:extLst>
              <p:ext uri="{D42A27DB-BD31-4B8C-83A1-F6EECF244321}">
                <p14:modId xmlns:p14="http://schemas.microsoft.com/office/powerpoint/2010/main" val="85374740"/>
              </p:ext>
            </p:extLst>
          </p:nvPr>
        </p:nvGraphicFramePr>
        <p:xfrm>
          <a:off x="1136904" y="1666967"/>
          <a:ext cx="9991344" cy="4187951"/>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bunntekst 5">
            <a:extLst>
              <a:ext uri="{FF2B5EF4-FFF2-40B4-BE49-F238E27FC236}">
                <a16:creationId xmlns:a16="http://schemas.microsoft.com/office/drawing/2014/main" id="{8F58F964-04EA-49E8-AEB8-748A27C8F754}"/>
              </a:ext>
            </a:extLst>
          </p:cNvPr>
          <p:cNvSpPr>
            <a:spLocks noGrp="1"/>
          </p:cNvSpPr>
          <p:nvPr>
            <p:ph type="ftr" sz="quarter" idx="11"/>
          </p:nvPr>
        </p:nvSpPr>
        <p:spPr/>
        <p:txBody>
          <a:bodyPr/>
          <a:lstStyle/>
          <a:p>
            <a:r>
              <a:rPr lang="nb-NO"/>
              <a:t>Kvinnovasjon 17.11.20-ESO</a:t>
            </a:r>
          </a:p>
        </p:txBody>
      </p:sp>
      <p:sp>
        <p:nvSpPr>
          <p:cNvPr id="10" name="Tittel 1">
            <a:extLst>
              <a:ext uri="{FF2B5EF4-FFF2-40B4-BE49-F238E27FC236}">
                <a16:creationId xmlns:a16="http://schemas.microsoft.com/office/drawing/2014/main" id="{2981F185-7143-423C-845E-EB68C4DFA84E}"/>
              </a:ext>
            </a:extLst>
          </p:cNvPr>
          <p:cNvSpPr txBox="1">
            <a:spLocks/>
          </p:cNvSpPr>
          <p:nvPr/>
        </p:nvSpPr>
        <p:spPr>
          <a:xfrm>
            <a:off x="1241631" y="5908006"/>
            <a:ext cx="9991344" cy="566969"/>
          </a:xfrm>
          <a:prstGeom prst="rect">
            <a:avLst/>
          </a:prstGeom>
        </p:spPr>
        <p:txBody>
          <a:bodyPr vert="horz" lIns="0" tIns="0" rIns="0" bIns="0" rtlCol="0" anchor="t" anchorCtr="0">
            <a:noAutofit/>
          </a:bodyPr>
          <a:lstStyle>
            <a:lvl1pPr algn="l" defTabSz="914400" rtl="0" eaLnBrk="1" latinLnBrk="0" hangingPunct="1">
              <a:spcBef>
                <a:spcPct val="0"/>
              </a:spcBef>
              <a:buNone/>
              <a:defRPr sz="2800" b="0" kern="1200">
                <a:solidFill>
                  <a:schemeClr val="tx2"/>
                </a:solidFill>
                <a:latin typeface="+mj-lt"/>
                <a:ea typeface="+mj-ea"/>
                <a:cs typeface="+mj-cs"/>
              </a:defRPr>
            </a:lvl1pPr>
          </a:lstStyle>
          <a:p>
            <a:r>
              <a:rPr lang="nb-NO" sz="1400" dirty="0"/>
              <a:t>Kilde: Ben R. Martin, 2015</a:t>
            </a:r>
          </a:p>
        </p:txBody>
      </p:sp>
    </p:spTree>
    <p:extLst>
      <p:ext uri="{BB962C8B-B14F-4D97-AF65-F5344CB8AC3E}">
        <p14:creationId xmlns:p14="http://schemas.microsoft.com/office/powerpoint/2010/main" val="279759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3404F-A5EA-458D-8590-795B7645D630}"/>
              </a:ext>
            </a:extLst>
          </p:cNvPr>
          <p:cNvSpPr>
            <a:spLocks noGrp="1"/>
          </p:cNvSpPr>
          <p:nvPr>
            <p:ph type="title"/>
          </p:nvPr>
        </p:nvSpPr>
        <p:spPr>
          <a:xfrm>
            <a:off x="1221482" y="481844"/>
            <a:ext cx="9019798" cy="369332"/>
          </a:xfrm>
        </p:spPr>
        <p:txBody>
          <a:bodyPr/>
          <a:lstStyle/>
          <a:p>
            <a:r>
              <a:rPr lang="nb-NO" b="1" dirty="0"/>
              <a:t>Oppsummert: Dagens forståelse av innovasjon</a:t>
            </a:r>
            <a:br>
              <a:rPr lang="nb-NO" dirty="0"/>
            </a:br>
            <a:endParaRPr lang="nb-NO" dirty="0"/>
          </a:p>
        </p:txBody>
      </p:sp>
      <p:sp>
        <p:nvSpPr>
          <p:cNvPr id="3" name="Plassholder for innhold 2">
            <a:extLst>
              <a:ext uri="{FF2B5EF4-FFF2-40B4-BE49-F238E27FC236}">
                <a16:creationId xmlns:a16="http://schemas.microsoft.com/office/drawing/2014/main" id="{1926E254-8FC3-4363-BC89-4EE22BCBEB48}"/>
              </a:ext>
            </a:extLst>
          </p:cNvPr>
          <p:cNvSpPr>
            <a:spLocks noGrp="1"/>
          </p:cNvSpPr>
          <p:nvPr>
            <p:ph idx="1"/>
          </p:nvPr>
        </p:nvSpPr>
        <p:spPr>
          <a:xfrm>
            <a:off x="1221482" y="1233479"/>
            <a:ext cx="9723886" cy="4958011"/>
          </a:xfrm>
        </p:spPr>
        <p:txBody>
          <a:bodyPr>
            <a:normAutofit/>
          </a:bodyPr>
          <a:lstStyle/>
          <a:p>
            <a:pPr>
              <a:buFont typeface="Arial" panose="020B0604020202020204" pitchFamily="34" charset="0"/>
              <a:buChar char="•"/>
            </a:pPr>
            <a:r>
              <a:rPr lang="nb-NO" sz="2400" dirty="0"/>
              <a:t>Ikke bare produkter og prosesser, men også endringer i organisering, markedsføring og kommunikasjon.</a:t>
            </a:r>
          </a:p>
          <a:p>
            <a:pPr>
              <a:buFont typeface="Arial" panose="020B0604020202020204" pitchFamily="34" charset="0"/>
              <a:buChar char="•"/>
            </a:pPr>
            <a:endParaRPr lang="nb-NO" sz="2400" dirty="0"/>
          </a:p>
          <a:p>
            <a:pPr>
              <a:buFont typeface="Arial" panose="020B0604020202020204" pitchFamily="34" charset="0"/>
              <a:buChar char="•"/>
            </a:pPr>
            <a:r>
              <a:rPr lang="nb-NO" sz="2400" dirty="0"/>
              <a:t>Ikke bare mål om økonomisk vekst, men også samfunnsforbedringer </a:t>
            </a:r>
          </a:p>
          <a:p>
            <a:pPr>
              <a:buFont typeface="Arial" panose="020B0604020202020204" pitchFamily="34" charset="0"/>
              <a:buChar char="•"/>
            </a:pPr>
            <a:endParaRPr lang="nb-NO" sz="2400" dirty="0"/>
          </a:p>
          <a:p>
            <a:pPr>
              <a:buFont typeface="Arial" panose="020B0604020202020204" pitchFamily="34" charset="0"/>
              <a:buChar char="•"/>
            </a:pPr>
            <a:r>
              <a:rPr lang="nb-NO" sz="2400" dirty="0"/>
              <a:t>Innovasjon ikke nødvendigvis positivt</a:t>
            </a:r>
          </a:p>
          <a:p>
            <a:pPr>
              <a:buFont typeface="Arial" panose="020B0604020202020204" pitchFamily="34" charset="0"/>
              <a:buChar char="•"/>
            </a:pPr>
            <a:endParaRPr lang="nb-NO" sz="2400" dirty="0"/>
          </a:p>
          <a:p>
            <a:pPr>
              <a:buFont typeface="Arial" panose="020B0604020202020204" pitchFamily="34" charset="0"/>
              <a:buChar char="•"/>
            </a:pPr>
            <a:r>
              <a:rPr lang="nb-NO" sz="2400" dirty="0"/>
              <a:t>Ikke lenger forbeholdt næringslivet, men skjer også i offentlig sektor og samfunnet for øvrig.</a:t>
            </a:r>
          </a:p>
          <a:p>
            <a:pPr>
              <a:buFont typeface="Arial" panose="020B0604020202020204" pitchFamily="34" charset="0"/>
              <a:buChar char="•"/>
            </a:pPr>
            <a:endParaRPr lang="nb-NO" sz="2400" dirty="0"/>
          </a:p>
          <a:p>
            <a:pPr>
              <a:buFont typeface="Arial" panose="020B0604020202020204" pitchFamily="34" charset="0"/>
              <a:buChar char="•"/>
            </a:pPr>
            <a:r>
              <a:rPr lang="nb-NO" sz="2400" dirty="0"/>
              <a:t>Ikke bare for eksperter og grundere, men alle som bidrar til fornyelse</a:t>
            </a:r>
          </a:p>
        </p:txBody>
      </p:sp>
      <p:sp>
        <p:nvSpPr>
          <p:cNvPr id="4" name="Plassholder for bunntekst 3">
            <a:extLst>
              <a:ext uri="{FF2B5EF4-FFF2-40B4-BE49-F238E27FC236}">
                <a16:creationId xmlns:a16="http://schemas.microsoft.com/office/drawing/2014/main" id="{CC1ABEF8-3586-4C5C-92B8-EC03B199FAA5}"/>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59540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1878970" y="800100"/>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6734FEE7-DC1E-4CF5-82AF-80E9E6BE7717}"/>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797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4495685" y="769318"/>
            <a:ext cx="297917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09926BF9-FB63-4EDF-A0B4-E424EA975CBF}"/>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331612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7054928" y="800100"/>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0C479C41-A11C-4AD0-89BD-3C43830C60EA}"/>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57677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7069712" y="2552400"/>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37E59E94-0B81-456A-BB34-595E7AF996F1}"/>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301021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7135318" y="4319361"/>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74E751A0-B5A4-4790-862F-340F55E6BF54}"/>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250651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1787218" y="2572569"/>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1F88FF3B-3417-471F-A29B-A5D775FC61E4}"/>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155848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83430" y="404664"/>
            <a:ext cx="8229600" cy="1581594"/>
          </a:xfrm>
        </p:spPr>
        <p:txBody>
          <a:bodyPr>
            <a:normAutofit/>
          </a:bodyPr>
          <a:lstStyle/>
          <a:p>
            <a:r>
              <a:rPr lang="nb-NO" b="1" dirty="0"/>
              <a:t>Innovasjon kan være så mangt…</a:t>
            </a:r>
            <a:br>
              <a:rPr lang="nb-NO" dirty="0"/>
            </a:br>
            <a:endParaRPr lang="nb-NO" dirty="0"/>
          </a:p>
        </p:txBody>
      </p:sp>
      <p:pic>
        <p:nvPicPr>
          <p:cNvPr id="4" name="Bilde 3">
            <a:extLst>
              <a:ext uri="{FF2B5EF4-FFF2-40B4-BE49-F238E27FC236}">
                <a16:creationId xmlns:a16="http://schemas.microsoft.com/office/drawing/2014/main" id="{C37B8674-C421-4CB0-BE7D-F1885483E6C0}"/>
              </a:ext>
            </a:extLst>
          </p:cNvPr>
          <p:cNvPicPr>
            <a:picLocks noChangeAspect="1"/>
          </p:cNvPicPr>
          <p:nvPr/>
        </p:nvPicPr>
        <p:blipFill>
          <a:blip r:embed="rId3"/>
          <a:stretch>
            <a:fillRect/>
          </a:stretch>
        </p:blipFill>
        <p:spPr>
          <a:xfrm>
            <a:off x="2122561" y="932621"/>
            <a:ext cx="2594583" cy="1651298"/>
          </a:xfrm>
          <a:prstGeom prst="rect">
            <a:avLst/>
          </a:prstGeom>
        </p:spPr>
      </p:pic>
      <p:pic>
        <p:nvPicPr>
          <p:cNvPr id="5" name="Bilde 4">
            <a:extLst>
              <a:ext uri="{FF2B5EF4-FFF2-40B4-BE49-F238E27FC236}">
                <a16:creationId xmlns:a16="http://schemas.microsoft.com/office/drawing/2014/main" id="{2A9D22B5-D5E7-47E5-B3C9-0103E2446A44}"/>
              </a:ext>
            </a:extLst>
          </p:cNvPr>
          <p:cNvPicPr>
            <a:picLocks noChangeAspect="1"/>
          </p:cNvPicPr>
          <p:nvPr/>
        </p:nvPicPr>
        <p:blipFill>
          <a:blip r:embed="rId4"/>
          <a:stretch>
            <a:fillRect/>
          </a:stretch>
        </p:blipFill>
        <p:spPr>
          <a:xfrm>
            <a:off x="7270015" y="4365103"/>
            <a:ext cx="2537428" cy="1800201"/>
          </a:xfrm>
          <a:prstGeom prst="rect">
            <a:avLst/>
          </a:prstGeom>
        </p:spPr>
      </p:pic>
      <p:pic>
        <p:nvPicPr>
          <p:cNvPr id="2054" name="Picture 6" descr="Bilderesultat for nissan leaf 2018">
            <a:extLst>
              <a:ext uri="{FF2B5EF4-FFF2-40B4-BE49-F238E27FC236}">
                <a16:creationId xmlns:a16="http://schemas.microsoft.com/office/drawing/2014/main" id="{00E7365B-E7D3-453D-9879-BBEDE2191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2561" y="4365104"/>
            <a:ext cx="259458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p.mnocdn.no/images/8a12ec82-bb20-4ed0-80f8-082670905842?fit=crop&amp;h=810&amp;q=80&amp;w=1440">
            <a:extLst>
              <a:ext uri="{FF2B5EF4-FFF2-40B4-BE49-F238E27FC236}">
                <a16:creationId xmlns:a16="http://schemas.microsoft.com/office/drawing/2014/main" id="{5E82B36A-7110-4932-B1EF-CB6E048D20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605" y="2615307"/>
            <a:ext cx="2608912" cy="170822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A8E068E1-6C4D-413C-A101-69A2A82EE0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720" y="921271"/>
            <a:ext cx="2401514" cy="1651298"/>
          </a:xfrm>
          <a:prstGeom prst="rect">
            <a:avLst/>
          </a:prstGeom>
        </p:spPr>
      </p:pic>
      <p:pic>
        <p:nvPicPr>
          <p:cNvPr id="13" name="Bilde 12">
            <a:extLst>
              <a:ext uri="{FF2B5EF4-FFF2-40B4-BE49-F238E27FC236}">
                <a16:creationId xmlns:a16="http://schemas.microsoft.com/office/drawing/2014/main" id="{897540D2-5D9B-4D21-B3E9-DF6A708D20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4477" y="4365104"/>
            <a:ext cx="2353310" cy="1800200"/>
          </a:xfrm>
          <a:prstGeom prst="rect">
            <a:avLst/>
          </a:prstGeom>
        </p:spPr>
      </p:pic>
      <p:sp>
        <p:nvSpPr>
          <p:cNvPr id="14" name="Rektangel 13">
            <a:extLst>
              <a:ext uri="{FF2B5EF4-FFF2-40B4-BE49-F238E27FC236}">
                <a16:creationId xmlns:a16="http://schemas.microsoft.com/office/drawing/2014/main" id="{8F584731-F3F8-4928-A1A4-964F643A0755}"/>
              </a:ext>
            </a:extLst>
          </p:cNvPr>
          <p:cNvSpPr/>
          <p:nvPr/>
        </p:nvSpPr>
        <p:spPr>
          <a:xfrm>
            <a:off x="5597286" y="2856718"/>
            <a:ext cx="748923" cy="1200329"/>
          </a:xfrm>
          <a:prstGeom prst="rect">
            <a:avLst/>
          </a:prstGeom>
        </p:spPr>
        <p:txBody>
          <a:bodyPr wrap="none">
            <a:spAutoFit/>
          </a:bodyPr>
          <a:lstStyle/>
          <a:p>
            <a:r>
              <a:rPr lang="nb-NO" sz="7200" b="1" dirty="0">
                <a:solidFill>
                  <a:prstClr val="black"/>
                </a:solidFill>
                <a:latin typeface="Arial"/>
              </a:rPr>
              <a:t>?</a:t>
            </a:r>
            <a:endParaRPr lang="nb-NO" sz="7200" dirty="0">
              <a:solidFill>
                <a:prstClr val="black"/>
              </a:solidFill>
              <a:latin typeface="Arial"/>
            </a:endParaRPr>
          </a:p>
        </p:txBody>
      </p:sp>
      <p:pic>
        <p:nvPicPr>
          <p:cNvPr id="3" name="Picture 2" descr="12 ting bare Trondheim har som resten av verden sårt trenger - Trd.by">
            <a:extLst>
              <a:ext uri="{FF2B5EF4-FFF2-40B4-BE49-F238E27FC236}">
                <a16:creationId xmlns:a16="http://schemas.microsoft.com/office/drawing/2014/main" id="{D51CA10B-D044-4E92-8D68-AFD81A29FC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8" y="2634134"/>
            <a:ext cx="2531055" cy="16512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18: Switzerland's year of Venture Capital - Venionaire Capital">
            <a:extLst>
              <a:ext uri="{FF2B5EF4-FFF2-40B4-BE49-F238E27FC236}">
                <a16:creationId xmlns:a16="http://schemas.microsoft.com/office/drawing/2014/main" id="{5BF7A75A-C105-4CC3-B443-C628FD4832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0868" y="921271"/>
            <a:ext cx="2496575" cy="165129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68FD7CEB-D9FF-4430-AC3F-F3AC87192BBF}"/>
              </a:ext>
            </a:extLst>
          </p:cNvPr>
          <p:cNvSpPr/>
          <p:nvPr/>
        </p:nvSpPr>
        <p:spPr>
          <a:xfrm>
            <a:off x="1814536" y="4282029"/>
            <a:ext cx="3036643" cy="1834034"/>
          </a:xfrm>
          <a:prstGeom prst="rect">
            <a:avLst/>
          </a:prstGeom>
          <a:solidFill>
            <a:schemeClr val="accent2">
              <a:lumMod val="20000"/>
              <a:lumOff val="80000"/>
              <a:alpha val="31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unntekst 7">
            <a:extLst>
              <a:ext uri="{FF2B5EF4-FFF2-40B4-BE49-F238E27FC236}">
                <a16:creationId xmlns:a16="http://schemas.microsoft.com/office/drawing/2014/main" id="{4ED0D473-F3D7-458C-9D7E-C04BDA834CEF}"/>
              </a:ext>
            </a:extLst>
          </p:cNvPr>
          <p:cNvSpPr>
            <a:spLocks noGrp="1"/>
          </p:cNvSpPr>
          <p:nvPr>
            <p:ph type="ftr" sz="quarter" idx="11"/>
          </p:nvPr>
        </p:nvSpPr>
        <p:spPr/>
        <p:txBody>
          <a:bodyPr/>
          <a:lstStyle/>
          <a:p>
            <a:r>
              <a:rPr lang="nb-NO"/>
              <a:t>Kvinnovasjon 17.11.20-ESO</a:t>
            </a:r>
          </a:p>
        </p:txBody>
      </p:sp>
    </p:spTree>
    <p:extLst>
      <p:ext uri="{BB962C8B-B14F-4D97-AF65-F5344CB8AC3E}">
        <p14:creationId xmlns:p14="http://schemas.microsoft.com/office/powerpoint/2010/main" val="2262662288"/>
      </p:ext>
    </p:extLst>
  </p:cSld>
  <p:clrMapOvr>
    <a:masterClrMapping/>
  </p:clrMapOvr>
</p:sld>
</file>

<file path=ppt/theme/theme1.xml><?xml version="1.0" encoding="utf-8"?>
<a:theme xmlns:a="http://schemas.openxmlformats.org/drawingml/2006/main" name="PowerPoint-Abelia-18.10.11">
  <a:themeElements>
    <a:clrScheme name="NIFU">
      <a:dk1>
        <a:sysClr val="windowText" lastClr="000000"/>
      </a:dk1>
      <a:lt1>
        <a:sysClr val="window" lastClr="FFFFFF"/>
      </a:lt1>
      <a:dk2>
        <a:srgbClr val="404040"/>
      </a:dk2>
      <a:lt2>
        <a:srgbClr val="E4E8EB"/>
      </a:lt2>
      <a:accent1>
        <a:srgbClr val="2D8E9F"/>
      </a:accent1>
      <a:accent2>
        <a:srgbClr val="C84957"/>
      </a:accent2>
      <a:accent3>
        <a:srgbClr val="000000"/>
      </a:accent3>
      <a:accent4>
        <a:srgbClr val="404040"/>
      </a:accent4>
      <a:accent5>
        <a:srgbClr val="878D91"/>
      </a:accent5>
      <a:accent6>
        <a:srgbClr val="E4E8EB"/>
      </a:accent6>
      <a:hlink>
        <a:srgbClr val="C84957"/>
      </a:hlink>
      <a:folHlink>
        <a:srgbClr val="2D8E9F"/>
      </a:folHlink>
    </a:clrScheme>
    <a:fontScheme name="NI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A66FFF37E539C4A9DDE48530282BC58" ma:contentTypeVersion="3" ma:contentTypeDescription="Opprett et nytt dokument." ma:contentTypeScope="" ma:versionID="df425b6e00155e318818356a9bae0361">
  <xsd:schema xmlns:xsd="http://www.w3.org/2001/XMLSchema" xmlns:xs="http://www.w3.org/2001/XMLSchema" xmlns:p="http://schemas.microsoft.com/office/2006/metadata/properties" xmlns:ns2="68aabeb1-ee2d-41f3-86b0-f0c649edeee3" targetNamespace="http://schemas.microsoft.com/office/2006/metadata/properties" ma:root="true" ma:fieldsID="3e2a677c78715ac09e3376cdbd5b9d1f" ns2:_="">
    <xsd:import namespace="68aabeb1-ee2d-41f3-86b0-f0c649edeee3"/>
    <xsd:element name="properties">
      <xsd:complexType>
        <xsd:sequence>
          <xsd:element name="documentManagement">
            <xsd:complexType>
              <xsd:all>
                <xsd:element ref="ns2:Eier" minOccurs="0"/>
                <xsd:element ref="ns2:Dato" minOccurs="0"/>
                <xsd:element ref="ns2:Beskrivel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abeb1-ee2d-41f3-86b0-f0c649edeee3" elementFormDefault="qualified">
    <xsd:import namespace="http://schemas.microsoft.com/office/2006/documentManagement/types"/>
    <xsd:import namespace="http://schemas.microsoft.com/office/infopath/2007/PartnerControls"/>
    <xsd:element name="Eier" ma:index="8" nillable="true" ma:displayName="Eier" ma:list="UserInfo" ma:SharePointGroup="0" ma:internalName="E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o" ma:index="9" nillable="true" ma:displayName="Dato" ma:format="DateOnly" ma:internalName="Dato">
      <xsd:simpleType>
        <xsd:restriction base="dms:DateTime"/>
      </xsd:simpleType>
    </xsd:element>
    <xsd:element name="Beskrivelse" ma:index="10" nillable="true" ma:displayName="Beskrivelse" ma:internalName="Beskrive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ier xmlns="68aabeb1-ee2d-41f3-86b0-f0c649edeee3">
      <UserInfo>
        <DisplayName/>
        <AccountId xsi:nil="true"/>
        <AccountType/>
      </UserInfo>
    </Eier>
    <Dato xmlns="68aabeb1-ee2d-41f3-86b0-f0c649edeee3">2018-01-18T23:00:00+00:00</Dato>
    <Beskrivelse xmlns="68aabeb1-ee2d-41f3-86b0-f0c649edeee3">Tom mal</Beskrivels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A20E66-83BA-4B48-A1EE-8AEB28207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abeb1-ee2d-41f3-86b0-f0c649edee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76BA89-D69B-4F71-A10C-A21DE241A922}">
  <ds:schemaRefs>
    <ds:schemaRef ds:uri="http://schemas.microsoft.com/office/2006/documentManagement/types"/>
    <ds:schemaRef ds:uri="http://schemas.microsoft.com/office/2006/metadata/properties"/>
    <ds:schemaRef ds:uri="68aabeb1-ee2d-41f3-86b0-f0c649edeee3"/>
    <ds:schemaRef ds:uri="http://schemas.microsoft.com/office/infopath/2007/PartnerControls"/>
    <ds:schemaRef ds:uri="http://schemas.openxmlformats.org/package/2006/metadata/core-properties"/>
    <ds:schemaRef ds:uri="http://purl.org/dc/elements/1.1/"/>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E801DC22-5AEA-4137-8836-7298906C4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TotalTime>
  <Words>599</Words>
  <Application>Microsoft Office PowerPoint</Application>
  <PresentationFormat>Widescreen</PresentationFormat>
  <Paragraphs>136</Paragraphs>
  <Slides>25</Slides>
  <Notes>18</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25</vt:i4>
      </vt:variant>
    </vt:vector>
  </HeadingPairs>
  <TitlesOfParts>
    <vt:vector size="28" baseType="lpstr">
      <vt:lpstr>Arial</vt:lpstr>
      <vt:lpstr>Calibri</vt:lpstr>
      <vt:lpstr>PowerPoint-Abelia-18.10.11</vt:lpstr>
      <vt:lpstr>Hvordan forstås innovasjon i dag? </vt:lpstr>
      <vt:lpstr>Innovasjon kan være så mangt… </vt:lpstr>
      <vt:lpstr>Innovasjon kan være så mangt… </vt:lpstr>
      <vt:lpstr>Innovasjon kan være så mangt… </vt:lpstr>
      <vt:lpstr>Innovasjon kan være så mangt… </vt:lpstr>
      <vt:lpstr>Innovasjon kan være så mangt… </vt:lpstr>
      <vt:lpstr>Innovasjon kan være så mangt… </vt:lpstr>
      <vt:lpstr>Innovasjon kan være så mangt… </vt:lpstr>
      <vt:lpstr>Innovasjon kan være så mangt… </vt:lpstr>
      <vt:lpstr>Innovasjon kan være så mangt… </vt:lpstr>
      <vt:lpstr>Innovasjon kan være så mangt… </vt:lpstr>
      <vt:lpstr>OECDs definisjon</vt:lpstr>
      <vt:lpstr>OECDs definisjon</vt:lpstr>
      <vt:lpstr>Litt historikk: Innovasjonsbegrepet over tid</vt:lpstr>
      <vt:lpstr>Innovasjonssystemer – et lite utvalg</vt:lpstr>
      <vt:lpstr>Innovasjonssystemet iht. tradisjonell forståelse</vt:lpstr>
      <vt:lpstr>Innovasjonssystemet i ny forståelse</vt:lpstr>
      <vt:lpstr>Et nytt syn på universitetets bidrag til innovasjon </vt:lpstr>
      <vt:lpstr>Et nytt syn på universitetets bidrag til innovasjon</vt:lpstr>
      <vt:lpstr>Et nytt syn på universitetets bidrag til innovasjon</vt:lpstr>
      <vt:lpstr>Et nytt syn på universitetets bidrag til innovasjon</vt:lpstr>
      <vt:lpstr>Et nytt syn på universitetets bidrag til innovasjon</vt:lpstr>
      <vt:lpstr>Behov for en nyorientering innenfor                         studier av innovasjon?  </vt:lpstr>
      <vt:lpstr>Behov for en nyorientering innenfor                             studier av innovasjon? </vt:lpstr>
      <vt:lpstr>Oppsummert: Dagens forståelse av innovasjon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er innovasjon - og er det alltid positivt? Ny Oslo-manual (OECD)</dc:title>
  <dc:creator>Espen Solberg</dc:creator>
  <cp:lastModifiedBy>Kristin Aukland</cp:lastModifiedBy>
  <cp:revision>24</cp:revision>
  <dcterms:created xsi:type="dcterms:W3CDTF">2020-11-16T13:20:53Z</dcterms:created>
  <dcterms:modified xsi:type="dcterms:W3CDTF">2020-11-25T14:37:28Z</dcterms:modified>
</cp:coreProperties>
</file>